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99" r:id="rId2"/>
    <p:sldMasterId id="2147483713" r:id="rId3"/>
  </p:sldMasterIdLst>
  <p:notesMasterIdLst>
    <p:notesMasterId r:id="rId127"/>
  </p:notesMasterIdLst>
  <p:handoutMasterIdLst>
    <p:handoutMasterId r:id="rId128"/>
  </p:handoutMasterIdLst>
  <p:sldIdLst>
    <p:sldId id="256" r:id="rId4"/>
    <p:sldId id="354" r:id="rId5"/>
    <p:sldId id="665" r:id="rId6"/>
    <p:sldId id="467" r:id="rId7"/>
    <p:sldId id="468" r:id="rId8"/>
    <p:sldId id="469" r:id="rId9"/>
    <p:sldId id="470" r:id="rId10"/>
    <p:sldId id="471" r:id="rId11"/>
    <p:sldId id="472" r:id="rId12"/>
    <p:sldId id="473" r:id="rId13"/>
    <p:sldId id="474" r:id="rId14"/>
    <p:sldId id="475" r:id="rId15"/>
    <p:sldId id="476" r:id="rId16"/>
    <p:sldId id="477" r:id="rId17"/>
    <p:sldId id="308" r:id="rId18"/>
    <p:sldId id="309" r:id="rId19"/>
    <p:sldId id="311" r:id="rId20"/>
    <p:sldId id="440" r:id="rId21"/>
    <p:sldId id="666" r:id="rId22"/>
    <p:sldId id="349" r:id="rId23"/>
    <p:sldId id="563" r:id="rId24"/>
    <p:sldId id="564" r:id="rId25"/>
    <p:sldId id="565" r:id="rId26"/>
    <p:sldId id="566" r:id="rId27"/>
    <p:sldId id="291" r:id="rId28"/>
    <p:sldId id="337" r:id="rId29"/>
    <p:sldId id="567" r:id="rId30"/>
    <p:sldId id="568" r:id="rId31"/>
    <p:sldId id="569" r:id="rId32"/>
    <p:sldId id="618" r:id="rId33"/>
    <p:sldId id="502" r:id="rId34"/>
    <p:sldId id="503" r:id="rId35"/>
    <p:sldId id="504" r:id="rId36"/>
    <p:sldId id="505" r:id="rId37"/>
    <p:sldId id="506" r:id="rId38"/>
    <p:sldId id="507" r:id="rId39"/>
    <p:sldId id="595" r:id="rId40"/>
    <p:sldId id="596" r:id="rId41"/>
    <p:sldId id="597" r:id="rId42"/>
    <p:sldId id="598" r:id="rId43"/>
    <p:sldId id="572" r:id="rId44"/>
    <p:sldId id="667" r:id="rId45"/>
    <p:sldId id="668" r:id="rId46"/>
    <p:sldId id="669" r:id="rId47"/>
    <p:sldId id="670" r:id="rId48"/>
    <p:sldId id="671" r:id="rId49"/>
    <p:sldId id="672" r:id="rId50"/>
    <p:sldId id="673" r:id="rId51"/>
    <p:sldId id="674" r:id="rId52"/>
    <p:sldId id="675" r:id="rId53"/>
    <p:sldId id="676" r:id="rId54"/>
    <p:sldId id="677" r:id="rId55"/>
    <p:sldId id="678" r:id="rId56"/>
    <p:sldId id="608" r:id="rId57"/>
    <p:sldId id="609" r:id="rId58"/>
    <p:sldId id="610" r:id="rId59"/>
    <p:sldId id="611" r:id="rId60"/>
    <p:sldId id="612" r:id="rId61"/>
    <p:sldId id="613" r:id="rId62"/>
    <p:sldId id="614" r:id="rId63"/>
    <p:sldId id="615" r:id="rId64"/>
    <p:sldId id="616" r:id="rId65"/>
    <p:sldId id="619" r:id="rId66"/>
    <p:sldId id="679" r:id="rId67"/>
    <p:sldId id="537" r:id="rId68"/>
    <p:sldId id="556" r:id="rId69"/>
    <p:sldId id="557" r:id="rId70"/>
    <p:sldId id="484" r:id="rId71"/>
    <p:sldId id="483" r:id="rId72"/>
    <p:sldId id="491" r:id="rId73"/>
    <p:sldId id="592" r:id="rId74"/>
    <p:sldId id="680" r:id="rId75"/>
    <p:sldId id="689" r:id="rId76"/>
    <p:sldId id="690" r:id="rId77"/>
    <p:sldId id="356" r:id="rId78"/>
    <p:sldId id="691" r:id="rId79"/>
    <p:sldId id="310" r:id="rId80"/>
    <p:sldId id="692" r:id="rId81"/>
    <p:sldId id="315" r:id="rId82"/>
    <p:sldId id="316" r:id="rId83"/>
    <p:sldId id="318" r:id="rId84"/>
    <p:sldId id="319" r:id="rId85"/>
    <p:sldId id="372" r:id="rId86"/>
    <p:sldId id="360" r:id="rId87"/>
    <p:sldId id="320" r:id="rId88"/>
    <p:sldId id="324" r:id="rId89"/>
    <p:sldId id="325" r:id="rId90"/>
    <p:sldId id="361" r:id="rId91"/>
    <p:sldId id="377" r:id="rId92"/>
    <p:sldId id="321" r:id="rId93"/>
    <p:sldId id="322" r:id="rId94"/>
    <p:sldId id="323" r:id="rId95"/>
    <p:sldId id="326" r:id="rId96"/>
    <p:sldId id="327" r:id="rId97"/>
    <p:sldId id="328" r:id="rId98"/>
    <p:sldId id="329" r:id="rId99"/>
    <p:sldId id="330" r:id="rId100"/>
    <p:sldId id="331" r:id="rId101"/>
    <p:sldId id="335" r:id="rId102"/>
    <p:sldId id="342" r:id="rId103"/>
    <p:sldId id="343" r:id="rId104"/>
    <p:sldId id="332" r:id="rId105"/>
    <p:sldId id="688" r:id="rId106"/>
    <p:sldId id="681" r:id="rId107"/>
    <p:sldId id="350" r:id="rId108"/>
    <p:sldId id="364" r:id="rId109"/>
    <p:sldId id="365" r:id="rId110"/>
    <p:sldId id="554" r:id="rId111"/>
    <p:sldId id="373" r:id="rId112"/>
    <p:sldId id="369" r:id="rId113"/>
    <p:sldId id="374" r:id="rId114"/>
    <p:sldId id="682" r:id="rId115"/>
    <p:sldId id="358" r:id="rId116"/>
    <p:sldId id="368" r:id="rId117"/>
    <p:sldId id="683" r:id="rId118"/>
    <p:sldId id="367" r:id="rId119"/>
    <p:sldId id="684" r:id="rId120"/>
    <p:sldId id="553" r:id="rId121"/>
    <p:sldId id="685" r:id="rId122"/>
    <p:sldId id="370" r:id="rId123"/>
    <p:sldId id="686" r:id="rId124"/>
    <p:sldId id="687" r:id="rId125"/>
    <p:sldId id="371" r:id="rId126"/>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50CF"/>
    <a:srgbClr val="66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7" autoAdjust="0"/>
  </p:normalViewPr>
  <p:slideViewPr>
    <p:cSldViewPr snapToGrid="0" snapToObjects="1">
      <p:cViewPr varScale="1">
        <p:scale>
          <a:sx n="59" d="100"/>
          <a:sy n="59" d="100"/>
        </p:scale>
        <p:origin x="1524" y="52"/>
      </p:cViewPr>
      <p:guideLst>
        <p:guide orient="horz" pos="2160"/>
        <p:guide pos="2880"/>
      </p:guideLst>
    </p:cSldViewPr>
  </p:slideViewPr>
  <p:outlineViewPr>
    <p:cViewPr>
      <p:scale>
        <a:sx n="33" d="100"/>
        <a:sy n="33" d="100"/>
      </p:scale>
      <p:origin x="0" y="-312528"/>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handoutMaster" Target="handoutMasters/handout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gata Mukherjea" userId="f4bbb467-d32d-42aa-80bb-c9a6b15c0162" providerId="ADAL" clId="{AF1234C3-B061-4845-900E-17A9B9F2B83C}"/>
    <pc:docChg chg="undo custSel addSld delSld modSld sldOrd addMainMaster delMainMaster">
      <pc:chgData name="Sougata Mukherjea" userId="f4bbb467-d32d-42aa-80bb-c9a6b15c0162" providerId="ADAL" clId="{AF1234C3-B061-4845-900E-17A9B9F2B83C}" dt="2023-11-24T09:22:43.934" v="595" actId="47"/>
      <pc:docMkLst>
        <pc:docMk/>
      </pc:docMkLst>
      <pc:sldChg chg="modSp mod">
        <pc:chgData name="Sougata Mukherjea" userId="f4bbb467-d32d-42aa-80bb-c9a6b15c0162" providerId="ADAL" clId="{AF1234C3-B061-4845-900E-17A9B9F2B83C}" dt="2023-11-23T06:59:42.922" v="108" actId="20577"/>
        <pc:sldMkLst>
          <pc:docMk/>
          <pc:sldMk cId="2309985385" sldId="256"/>
        </pc:sldMkLst>
        <pc:spChg chg="mod">
          <ac:chgData name="Sougata Mukherjea" userId="f4bbb467-d32d-42aa-80bb-c9a6b15c0162" providerId="ADAL" clId="{AF1234C3-B061-4845-900E-17A9B9F2B83C}" dt="2023-11-23T06:59:26.913" v="81" actId="20577"/>
          <ac:spMkLst>
            <pc:docMk/>
            <pc:sldMk cId="2309985385" sldId="256"/>
            <ac:spMk id="2" creationId="{00000000-0000-0000-0000-000000000000}"/>
          </ac:spMkLst>
        </pc:spChg>
        <pc:spChg chg="mod">
          <ac:chgData name="Sougata Mukherjea" userId="f4bbb467-d32d-42aa-80bb-c9a6b15c0162" providerId="ADAL" clId="{AF1234C3-B061-4845-900E-17A9B9F2B83C}" dt="2023-11-23T06:59:42.922" v="108" actId="20577"/>
          <ac:spMkLst>
            <pc:docMk/>
            <pc:sldMk cId="2309985385" sldId="256"/>
            <ac:spMk id="3" creationId="{00000000-0000-0000-0000-000000000000}"/>
          </ac:spMkLst>
        </pc:spChg>
      </pc:sldChg>
      <pc:sldChg chg="add del">
        <pc:chgData name="Sougata Mukherjea" userId="f4bbb467-d32d-42aa-80bb-c9a6b15c0162" providerId="ADAL" clId="{AF1234C3-B061-4845-900E-17A9B9F2B83C}" dt="2023-11-23T07:39:52.836" v="144" actId="2696"/>
        <pc:sldMkLst>
          <pc:docMk/>
          <pc:sldMk cId="0" sldId="258"/>
        </pc:sldMkLst>
      </pc:sldChg>
      <pc:sldChg chg="modSp add del mod">
        <pc:chgData name="Sougata Mukherjea" userId="f4bbb467-d32d-42aa-80bb-c9a6b15c0162" providerId="ADAL" clId="{AF1234C3-B061-4845-900E-17A9B9F2B83C}" dt="2023-11-23T09:01:48.063" v="277" actId="47"/>
        <pc:sldMkLst>
          <pc:docMk/>
          <pc:sldMk cId="0" sldId="259"/>
        </pc:sldMkLst>
        <pc:spChg chg="mod">
          <ac:chgData name="Sougata Mukherjea" userId="f4bbb467-d32d-42aa-80bb-c9a6b15c0162" providerId="ADAL" clId="{AF1234C3-B061-4845-900E-17A9B9F2B83C}" dt="2023-11-23T07:15:39.452" v="133" actId="27636"/>
          <ac:spMkLst>
            <pc:docMk/>
            <pc:sldMk cId="0" sldId="259"/>
            <ac:spMk id="10243" creationId="{98DB910E-14C5-F3EE-9BFD-5CEEE618DD2B}"/>
          </ac:spMkLst>
        </pc:spChg>
      </pc:sldChg>
      <pc:sldChg chg="modSp add del mod">
        <pc:chgData name="Sougata Mukherjea" userId="f4bbb467-d32d-42aa-80bb-c9a6b15c0162" providerId="ADAL" clId="{AF1234C3-B061-4845-900E-17A9B9F2B83C}" dt="2023-11-23T09:01:48.063" v="277" actId="47"/>
        <pc:sldMkLst>
          <pc:docMk/>
          <pc:sldMk cId="0" sldId="260"/>
        </pc:sldMkLst>
        <pc:spChg chg="mod">
          <ac:chgData name="Sougata Mukherjea" userId="f4bbb467-d32d-42aa-80bb-c9a6b15c0162" providerId="ADAL" clId="{AF1234C3-B061-4845-900E-17A9B9F2B83C}" dt="2023-11-23T07:15:39.473" v="135" actId="27636"/>
          <ac:spMkLst>
            <pc:docMk/>
            <pc:sldMk cId="0" sldId="260"/>
            <ac:spMk id="3" creationId="{E9887F34-64FE-5D22-A0E4-7FE44DE6F2E6}"/>
          </ac:spMkLst>
        </pc:spChg>
      </pc:sldChg>
      <pc:sldChg chg="modSp add del mod">
        <pc:chgData name="Sougata Mukherjea" userId="f4bbb467-d32d-42aa-80bb-c9a6b15c0162" providerId="ADAL" clId="{AF1234C3-B061-4845-900E-17A9B9F2B83C}" dt="2023-11-23T09:01:48.063" v="277" actId="47"/>
        <pc:sldMkLst>
          <pc:docMk/>
          <pc:sldMk cId="0" sldId="261"/>
        </pc:sldMkLst>
        <pc:spChg chg="mod">
          <ac:chgData name="Sougata Mukherjea" userId="f4bbb467-d32d-42aa-80bb-c9a6b15c0162" providerId="ADAL" clId="{AF1234C3-B061-4845-900E-17A9B9F2B83C}" dt="2023-11-23T07:15:39.466" v="134" actId="27636"/>
          <ac:spMkLst>
            <pc:docMk/>
            <pc:sldMk cId="0" sldId="261"/>
            <ac:spMk id="3" creationId="{1C5E5C25-16DC-ED48-B9E2-4A82935E3856}"/>
          </ac:spMkLst>
        </pc:spChg>
      </pc:sldChg>
      <pc:sldChg chg="add del">
        <pc:chgData name="Sougata Mukherjea" userId="f4bbb467-d32d-42aa-80bb-c9a6b15c0162" providerId="ADAL" clId="{AF1234C3-B061-4845-900E-17A9B9F2B83C}" dt="2023-11-23T09:01:48.063" v="277" actId="47"/>
        <pc:sldMkLst>
          <pc:docMk/>
          <pc:sldMk cId="0" sldId="262"/>
        </pc:sldMkLst>
      </pc:sldChg>
      <pc:sldChg chg="add del">
        <pc:chgData name="Sougata Mukherjea" userId="f4bbb467-d32d-42aa-80bb-c9a6b15c0162" providerId="ADAL" clId="{AF1234C3-B061-4845-900E-17A9B9F2B83C}" dt="2023-11-23T09:01:48.063" v="277" actId="47"/>
        <pc:sldMkLst>
          <pc:docMk/>
          <pc:sldMk cId="0" sldId="263"/>
        </pc:sldMkLst>
      </pc:sldChg>
      <pc:sldChg chg="add del">
        <pc:chgData name="Sougata Mukherjea" userId="f4bbb467-d32d-42aa-80bb-c9a6b15c0162" providerId="ADAL" clId="{AF1234C3-B061-4845-900E-17A9B9F2B83C}" dt="2023-11-23T09:01:48.063" v="277" actId="47"/>
        <pc:sldMkLst>
          <pc:docMk/>
          <pc:sldMk cId="0" sldId="265"/>
        </pc:sldMkLst>
      </pc:sldChg>
      <pc:sldChg chg="add del">
        <pc:chgData name="Sougata Mukherjea" userId="f4bbb467-d32d-42aa-80bb-c9a6b15c0162" providerId="ADAL" clId="{AF1234C3-B061-4845-900E-17A9B9F2B83C}" dt="2023-11-23T09:01:48.063" v="277" actId="47"/>
        <pc:sldMkLst>
          <pc:docMk/>
          <pc:sldMk cId="0" sldId="266"/>
        </pc:sldMkLst>
      </pc:sldChg>
      <pc:sldChg chg="add del">
        <pc:chgData name="Sougata Mukherjea" userId="f4bbb467-d32d-42aa-80bb-c9a6b15c0162" providerId="ADAL" clId="{AF1234C3-B061-4845-900E-17A9B9F2B83C}" dt="2023-11-23T07:11:37.545" v="119" actId="47"/>
        <pc:sldMkLst>
          <pc:docMk/>
          <pc:sldMk cId="0" sldId="267"/>
        </pc:sldMkLst>
      </pc:sldChg>
      <pc:sldChg chg="add del">
        <pc:chgData name="Sougata Mukherjea" userId="f4bbb467-d32d-42aa-80bb-c9a6b15c0162" providerId="ADAL" clId="{AF1234C3-B061-4845-900E-17A9B9F2B83C}" dt="2023-11-23T07:11:37.545" v="119" actId="47"/>
        <pc:sldMkLst>
          <pc:docMk/>
          <pc:sldMk cId="0" sldId="269"/>
        </pc:sldMkLst>
      </pc:sldChg>
      <pc:sldChg chg="add del">
        <pc:chgData name="Sougata Mukherjea" userId="f4bbb467-d32d-42aa-80bb-c9a6b15c0162" providerId="ADAL" clId="{AF1234C3-B061-4845-900E-17A9B9F2B83C}" dt="2023-11-23T07:11:37.545" v="119" actId="47"/>
        <pc:sldMkLst>
          <pc:docMk/>
          <pc:sldMk cId="0" sldId="270"/>
        </pc:sldMkLst>
      </pc:sldChg>
      <pc:sldChg chg="add del">
        <pc:chgData name="Sougata Mukherjea" userId="f4bbb467-d32d-42aa-80bb-c9a6b15c0162" providerId="ADAL" clId="{AF1234C3-B061-4845-900E-17A9B9F2B83C}" dt="2023-11-23T09:01:48.063" v="277" actId="47"/>
        <pc:sldMkLst>
          <pc:docMk/>
          <pc:sldMk cId="0" sldId="271"/>
        </pc:sldMkLst>
      </pc:sldChg>
      <pc:sldChg chg="add del">
        <pc:chgData name="Sougata Mukherjea" userId="f4bbb467-d32d-42aa-80bb-c9a6b15c0162" providerId="ADAL" clId="{AF1234C3-B061-4845-900E-17A9B9F2B83C}" dt="2023-11-23T07:14:09.735" v="122" actId="47"/>
        <pc:sldMkLst>
          <pc:docMk/>
          <pc:sldMk cId="0" sldId="272"/>
        </pc:sldMkLst>
      </pc:sldChg>
      <pc:sldChg chg="add del">
        <pc:chgData name="Sougata Mukherjea" userId="f4bbb467-d32d-42aa-80bb-c9a6b15c0162" providerId="ADAL" clId="{AF1234C3-B061-4845-900E-17A9B9F2B83C}" dt="2023-11-23T07:14:09.735" v="122" actId="47"/>
        <pc:sldMkLst>
          <pc:docMk/>
          <pc:sldMk cId="0" sldId="273"/>
        </pc:sldMkLst>
      </pc:sldChg>
      <pc:sldChg chg="add del">
        <pc:chgData name="Sougata Mukherjea" userId="f4bbb467-d32d-42aa-80bb-c9a6b15c0162" providerId="ADAL" clId="{AF1234C3-B061-4845-900E-17A9B9F2B83C}" dt="2023-11-23T09:01:48.063" v="277" actId="47"/>
        <pc:sldMkLst>
          <pc:docMk/>
          <pc:sldMk cId="0" sldId="274"/>
        </pc:sldMkLst>
      </pc:sldChg>
      <pc:sldChg chg="add del">
        <pc:chgData name="Sougata Mukherjea" userId="f4bbb467-d32d-42aa-80bb-c9a6b15c0162" providerId="ADAL" clId="{AF1234C3-B061-4845-900E-17A9B9F2B83C}" dt="2023-11-23T09:01:48.063" v="277" actId="47"/>
        <pc:sldMkLst>
          <pc:docMk/>
          <pc:sldMk cId="0" sldId="275"/>
        </pc:sldMkLst>
      </pc:sldChg>
      <pc:sldChg chg="add del">
        <pc:chgData name="Sougata Mukherjea" userId="f4bbb467-d32d-42aa-80bb-c9a6b15c0162" providerId="ADAL" clId="{AF1234C3-B061-4845-900E-17A9B9F2B83C}" dt="2023-11-23T10:06:19.147" v="532" actId="2696"/>
        <pc:sldMkLst>
          <pc:docMk/>
          <pc:sldMk cId="0" sldId="276"/>
        </pc:sldMkLst>
      </pc:sldChg>
      <pc:sldChg chg="add del">
        <pc:chgData name="Sougata Mukherjea" userId="f4bbb467-d32d-42aa-80bb-c9a6b15c0162" providerId="ADAL" clId="{AF1234C3-B061-4845-900E-17A9B9F2B83C}" dt="2023-11-23T09:01:48.063" v="277" actId="47"/>
        <pc:sldMkLst>
          <pc:docMk/>
          <pc:sldMk cId="0" sldId="282"/>
        </pc:sldMkLst>
      </pc:sldChg>
      <pc:sldChg chg="add del">
        <pc:chgData name="Sougata Mukherjea" userId="f4bbb467-d32d-42aa-80bb-c9a6b15c0162" providerId="ADAL" clId="{AF1234C3-B061-4845-900E-17A9B9F2B83C}" dt="2023-11-23T09:01:48.063" v="277" actId="47"/>
        <pc:sldMkLst>
          <pc:docMk/>
          <pc:sldMk cId="0" sldId="283"/>
        </pc:sldMkLst>
      </pc:sldChg>
      <pc:sldChg chg="add del">
        <pc:chgData name="Sougata Mukherjea" userId="f4bbb467-d32d-42aa-80bb-c9a6b15c0162" providerId="ADAL" clId="{AF1234C3-B061-4845-900E-17A9B9F2B83C}" dt="2023-11-23T07:14:09.735" v="122" actId="47"/>
        <pc:sldMkLst>
          <pc:docMk/>
          <pc:sldMk cId="0" sldId="284"/>
        </pc:sldMkLst>
      </pc:sldChg>
      <pc:sldChg chg="add del">
        <pc:chgData name="Sougata Mukherjea" userId="f4bbb467-d32d-42aa-80bb-c9a6b15c0162" providerId="ADAL" clId="{AF1234C3-B061-4845-900E-17A9B9F2B83C}" dt="2023-11-23T07:11:37.545" v="119" actId="47"/>
        <pc:sldMkLst>
          <pc:docMk/>
          <pc:sldMk cId="0" sldId="287"/>
        </pc:sldMkLst>
      </pc:sldChg>
      <pc:sldChg chg="add del">
        <pc:chgData name="Sougata Mukherjea" userId="f4bbb467-d32d-42aa-80bb-c9a6b15c0162" providerId="ADAL" clId="{AF1234C3-B061-4845-900E-17A9B9F2B83C}" dt="2023-11-23T07:11:37.545" v="119" actId="47"/>
        <pc:sldMkLst>
          <pc:docMk/>
          <pc:sldMk cId="0" sldId="288"/>
        </pc:sldMkLst>
      </pc:sldChg>
      <pc:sldChg chg="add del">
        <pc:chgData name="Sougata Mukherjea" userId="f4bbb467-d32d-42aa-80bb-c9a6b15c0162" providerId="ADAL" clId="{AF1234C3-B061-4845-900E-17A9B9F2B83C}" dt="2023-11-23T07:11:37.545" v="119" actId="47"/>
        <pc:sldMkLst>
          <pc:docMk/>
          <pc:sldMk cId="0" sldId="289"/>
        </pc:sldMkLst>
      </pc:sldChg>
      <pc:sldChg chg="add del">
        <pc:chgData name="Sougata Mukherjea" userId="f4bbb467-d32d-42aa-80bb-c9a6b15c0162" providerId="ADAL" clId="{AF1234C3-B061-4845-900E-17A9B9F2B83C}" dt="2023-11-23T07:14:09.735" v="122" actId="47"/>
        <pc:sldMkLst>
          <pc:docMk/>
          <pc:sldMk cId="0" sldId="290"/>
        </pc:sldMkLst>
      </pc:sldChg>
      <pc:sldChg chg="modSp mod">
        <pc:chgData name="Sougata Mukherjea" userId="f4bbb467-d32d-42aa-80bb-c9a6b15c0162" providerId="ADAL" clId="{AF1234C3-B061-4845-900E-17A9B9F2B83C}" dt="2023-11-23T09:33:45.844" v="384" actId="1076"/>
        <pc:sldMkLst>
          <pc:docMk/>
          <pc:sldMk cId="0" sldId="291"/>
        </pc:sldMkLst>
        <pc:spChg chg="mod">
          <ac:chgData name="Sougata Mukherjea" userId="f4bbb467-d32d-42aa-80bb-c9a6b15c0162" providerId="ADAL" clId="{AF1234C3-B061-4845-900E-17A9B9F2B83C}" dt="2023-11-23T09:33:45.844" v="384" actId="1076"/>
          <ac:spMkLst>
            <pc:docMk/>
            <pc:sldMk cId="0" sldId="291"/>
            <ac:spMk id="35842" creationId="{20658587-425F-FF6C-2669-BC0C7E47E14F}"/>
          </ac:spMkLst>
        </pc:spChg>
        <pc:spChg chg="mod">
          <ac:chgData name="Sougata Mukherjea" userId="f4bbb467-d32d-42aa-80bb-c9a6b15c0162" providerId="ADAL" clId="{AF1234C3-B061-4845-900E-17A9B9F2B83C}" dt="2023-11-23T09:33:31.637" v="382" actId="20577"/>
          <ac:spMkLst>
            <pc:docMk/>
            <pc:sldMk cId="0" sldId="291"/>
            <ac:spMk id="90115" creationId="{BD14C286-748E-44D3-9FAE-02F9AE1E4DE0}"/>
          </ac:spMkLst>
        </pc:spChg>
        <pc:picChg chg="mod">
          <ac:chgData name="Sougata Mukherjea" userId="f4bbb467-d32d-42aa-80bb-c9a6b15c0162" providerId="ADAL" clId="{AF1234C3-B061-4845-900E-17A9B9F2B83C}" dt="2023-11-23T09:33:23.340" v="378" actId="1076"/>
          <ac:picMkLst>
            <pc:docMk/>
            <pc:sldMk cId="0" sldId="291"/>
            <ac:picMk id="90116" creationId="{F7E8D3DE-48AA-ABD3-EA1E-CBB51561FCBE}"/>
          </ac:picMkLst>
        </pc:picChg>
      </pc:sldChg>
      <pc:sldChg chg="add del">
        <pc:chgData name="Sougata Mukherjea" userId="f4bbb467-d32d-42aa-80bb-c9a6b15c0162" providerId="ADAL" clId="{AF1234C3-B061-4845-900E-17A9B9F2B83C}" dt="2023-11-23T07:14:09.735" v="122" actId="47"/>
        <pc:sldMkLst>
          <pc:docMk/>
          <pc:sldMk cId="0" sldId="292"/>
        </pc:sldMkLst>
      </pc:sldChg>
      <pc:sldChg chg="add del">
        <pc:chgData name="Sougata Mukherjea" userId="f4bbb467-d32d-42aa-80bb-c9a6b15c0162" providerId="ADAL" clId="{AF1234C3-B061-4845-900E-17A9B9F2B83C}" dt="2023-11-23T07:14:14.479" v="123" actId="47"/>
        <pc:sldMkLst>
          <pc:docMk/>
          <pc:sldMk cId="0" sldId="293"/>
        </pc:sldMkLst>
      </pc:sldChg>
      <pc:sldChg chg="add del">
        <pc:chgData name="Sougata Mukherjea" userId="f4bbb467-d32d-42aa-80bb-c9a6b15c0162" providerId="ADAL" clId="{AF1234C3-B061-4845-900E-17A9B9F2B83C}" dt="2023-11-23T09:01:48.063" v="277" actId="47"/>
        <pc:sldMkLst>
          <pc:docMk/>
          <pc:sldMk cId="0" sldId="300"/>
        </pc:sldMkLst>
      </pc:sldChg>
      <pc:sldChg chg="add del">
        <pc:chgData name="Sougata Mukherjea" userId="f4bbb467-d32d-42aa-80bb-c9a6b15c0162" providerId="ADAL" clId="{AF1234C3-B061-4845-900E-17A9B9F2B83C}" dt="2023-11-23T09:58:59.758" v="492" actId="2696"/>
        <pc:sldMkLst>
          <pc:docMk/>
          <pc:sldMk cId="0" sldId="301"/>
        </pc:sldMkLst>
      </pc:sldChg>
      <pc:sldChg chg="modSp del mod">
        <pc:chgData name="Sougata Mukherjea" userId="f4bbb467-d32d-42aa-80bb-c9a6b15c0162" providerId="ADAL" clId="{AF1234C3-B061-4845-900E-17A9B9F2B83C}" dt="2023-11-23T09:24:30.611" v="330" actId="2696"/>
        <pc:sldMkLst>
          <pc:docMk/>
          <pc:sldMk cId="0" sldId="307"/>
        </pc:sldMkLst>
        <pc:spChg chg="mod">
          <ac:chgData name="Sougata Mukherjea" userId="f4bbb467-d32d-42aa-80bb-c9a6b15c0162" providerId="ADAL" clId="{AF1234C3-B061-4845-900E-17A9B9F2B83C}" dt="2023-11-23T09:22:02.135" v="314" actId="1076"/>
          <ac:spMkLst>
            <pc:docMk/>
            <pc:sldMk cId="0" sldId="307"/>
            <ac:spMk id="2" creationId="{E750F2BB-2891-9D43-48F6-DDBF298E6DA2}"/>
          </ac:spMkLst>
        </pc:spChg>
        <pc:spChg chg="mod">
          <ac:chgData name="Sougata Mukherjea" userId="f4bbb467-d32d-42aa-80bb-c9a6b15c0162" providerId="ADAL" clId="{AF1234C3-B061-4845-900E-17A9B9F2B83C}" dt="2023-11-23T09:22:10.115" v="315" actId="207"/>
          <ac:spMkLst>
            <pc:docMk/>
            <pc:sldMk cId="0" sldId="307"/>
            <ac:spMk id="30723" creationId="{88BB6507-9393-C433-60F9-422E5106A4D5}"/>
          </ac:spMkLst>
        </pc:spChg>
      </pc:sldChg>
      <pc:sldChg chg="modSp mod">
        <pc:chgData name="Sougata Mukherjea" userId="f4bbb467-d32d-42aa-80bb-c9a6b15c0162" providerId="ADAL" clId="{AF1234C3-B061-4845-900E-17A9B9F2B83C}" dt="2023-11-23T09:22:53.598" v="322" actId="207"/>
        <pc:sldMkLst>
          <pc:docMk/>
          <pc:sldMk cId="0" sldId="308"/>
        </pc:sldMkLst>
        <pc:spChg chg="mod">
          <ac:chgData name="Sougata Mukherjea" userId="f4bbb467-d32d-42aa-80bb-c9a6b15c0162" providerId="ADAL" clId="{AF1234C3-B061-4845-900E-17A9B9F2B83C}" dt="2023-11-23T09:22:44.983" v="320" actId="14100"/>
          <ac:spMkLst>
            <pc:docMk/>
            <pc:sldMk cId="0" sldId="308"/>
            <ac:spMk id="2" creationId="{3095A094-79EB-5EE5-33B8-677B5480FAC1}"/>
          </ac:spMkLst>
        </pc:spChg>
        <pc:spChg chg="mod">
          <ac:chgData name="Sougata Mukherjea" userId="f4bbb467-d32d-42aa-80bb-c9a6b15c0162" providerId="ADAL" clId="{AF1234C3-B061-4845-900E-17A9B9F2B83C}" dt="2023-11-23T09:22:53.598" v="322" actId="207"/>
          <ac:spMkLst>
            <pc:docMk/>
            <pc:sldMk cId="0" sldId="308"/>
            <ac:spMk id="31747" creationId="{89C18ABA-F048-FC1E-CAC1-F8CC8ECFFFA1}"/>
          </ac:spMkLst>
        </pc:spChg>
      </pc:sldChg>
      <pc:sldChg chg="modSp mod">
        <pc:chgData name="Sougata Mukherjea" userId="f4bbb467-d32d-42aa-80bb-c9a6b15c0162" providerId="ADAL" clId="{AF1234C3-B061-4845-900E-17A9B9F2B83C}" dt="2023-11-23T09:34:54.914" v="394" actId="14100"/>
        <pc:sldMkLst>
          <pc:docMk/>
          <pc:sldMk cId="0" sldId="309"/>
        </pc:sldMkLst>
        <pc:spChg chg="mod">
          <ac:chgData name="Sougata Mukherjea" userId="f4bbb467-d32d-42aa-80bb-c9a6b15c0162" providerId="ADAL" clId="{AF1234C3-B061-4845-900E-17A9B9F2B83C}" dt="2023-11-23T09:34:54.914" v="394" actId="14100"/>
          <ac:spMkLst>
            <pc:docMk/>
            <pc:sldMk cId="0" sldId="309"/>
            <ac:spMk id="2" creationId="{A29F201C-CF80-3F4A-96D1-E1D2E077A6CD}"/>
          </ac:spMkLst>
        </pc:spChg>
        <pc:spChg chg="mod">
          <ac:chgData name="Sougata Mukherjea" userId="f4bbb467-d32d-42aa-80bb-c9a6b15c0162" providerId="ADAL" clId="{AF1234C3-B061-4845-900E-17A9B9F2B83C}" dt="2023-11-23T09:24:13.504" v="329" actId="255"/>
          <ac:spMkLst>
            <pc:docMk/>
            <pc:sldMk cId="0" sldId="309"/>
            <ac:spMk id="32771" creationId="{0B78941F-9C22-0DEA-43E9-C6709CA7EAFF}"/>
          </ac:spMkLst>
        </pc:spChg>
      </pc:sldChg>
      <pc:sldChg chg="add del">
        <pc:chgData name="Sougata Mukherjea" userId="f4bbb467-d32d-42aa-80bb-c9a6b15c0162" providerId="ADAL" clId="{AF1234C3-B061-4845-900E-17A9B9F2B83C}" dt="2023-11-24T09:19:30.633" v="588"/>
        <pc:sldMkLst>
          <pc:docMk/>
          <pc:sldMk cId="0" sldId="310"/>
        </pc:sldMkLst>
      </pc:sldChg>
      <pc:sldChg chg="modSp mod">
        <pc:chgData name="Sougata Mukherjea" userId="f4bbb467-d32d-42aa-80bb-c9a6b15c0162" providerId="ADAL" clId="{AF1234C3-B061-4845-900E-17A9B9F2B83C}" dt="2023-11-23T09:24:05.784" v="328" actId="255"/>
        <pc:sldMkLst>
          <pc:docMk/>
          <pc:sldMk cId="0" sldId="311"/>
        </pc:sldMkLst>
        <pc:spChg chg="mod">
          <ac:chgData name="Sougata Mukherjea" userId="f4bbb467-d32d-42aa-80bb-c9a6b15c0162" providerId="ADAL" clId="{AF1234C3-B061-4845-900E-17A9B9F2B83C}" dt="2023-11-23T09:24:05.784" v="328" actId="255"/>
          <ac:spMkLst>
            <pc:docMk/>
            <pc:sldMk cId="0" sldId="311"/>
            <ac:spMk id="34819" creationId="{4758F89A-25B8-F365-7DD8-CD155596EC99}"/>
          </ac:spMkLst>
        </pc:spChg>
      </pc:sldChg>
      <pc:sldChg chg="add del">
        <pc:chgData name="Sougata Mukherjea" userId="f4bbb467-d32d-42aa-80bb-c9a6b15c0162" providerId="ADAL" clId="{AF1234C3-B061-4845-900E-17A9B9F2B83C}" dt="2023-11-24T09:21:25.241" v="591" actId="47"/>
        <pc:sldMkLst>
          <pc:docMk/>
          <pc:sldMk cId="0" sldId="312"/>
        </pc:sldMkLst>
      </pc:sldChg>
      <pc:sldChg chg="add del">
        <pc:chgData name="Sougata Mukherjea" userId="f4bbb467-d32d-42aa-80bb-c9a6b15c0162" providerId="ADAL" clId="{AF1234C3-B061-4845-900E-17A9B9F2B83C}" dt="2023-11-24T09:21:25.241" v="591" actId="47"/>
        <pc:sldMkLst>
          <pc:docMk/>
          <pc:sldMk cId="0" sldId="313"/>
        </pc:sldMkLst>
      </pc:sldChg>
      <pc:sldChg chg="add del">
        <pc:chgData name="Sougata Mukherjea" userId="f4bbb467-d32d-42aa-80bb-c9a6b15c0162" providerId="ADAL" clId="{AF1234C3-B061-4845-900E-17A9B9F2B83C}" dt="2023-11-24T09:21:25.241" v="591" actId="47"/>
        <pc:sldMkLst>
          <pc:docMk/>
          <pc:sldMk cId="0" sldId="314"/>
        </pc:sldMkLst>
      </pc:sldChg>
      <pc:sldChg chg="add del">
        <pc:chgData name="Sougata Mukherjea" userId="f4bbb467-d32d-42aa-80bb-c9a6b15c0162" providerId="ADAL" clId="{AF1234C3-B061-4845-900E-17A9B9F2B83C}" dt="2023-11-24T09:19:30.633" v="588"/>
        <pc:sldMkLst>
          <pc:docMk/>
          <pc:sldMk cId="0" sldId="315"/>
        </pc:sldMkLst>
      </pc:sldChg>
      <pc:sldChg chg="add del">
        <pc:chgData name="Sougata Mukherjea" userId="f4bbb467-d32d-42aa-80bb-c9a6b15c0162" providerId="ADAL" clId="{AF1234C3-B061-4845-900E-17A9B9F2B83C}" dt="2023-11-24T09:19:30.633" v="588"/>
        <pc:sldMkLst>
          <pc:docMk/>
          <pc:sldMk cId="0" sldId="316"/>
        </pc:sldMkLst>
      </pc:sldChg>
      <pc:sldChg chg="add del">
        <pc:chgData name="Sougata Mukherjea" userId="f4bbb467-d32d-42aa-80bb-c9a6b15c0162" providerId="ADAL" clId="{AF1234C3-B061-4845-900E-17A9B9F2B83C}" dt="2023-11-24T09:20:51.803" v="590" actId="47"/>
        <pc:sldMkLst>
          <pc:docMk/>
          <pc:sldMk cId="0" sldId="317"/>
        </pc:sldMkLst>
      </pc:sldChg>
      <pc:sldChg chg="modSp add del mod">
        <pc:chgData name="Sougata Mukherjea" userId="f4bbb467-d32d-42aa-80bb-c9a6b15c0162" providerId="ADAL" clId="{AF1234C3-B061-4845-900E-17A9B9F2B83C}" dt="2023-11-24T09:21:50.617" v="593" actId="20577"/>
        <pc:sldMkLst>
          <pc:docMk/>
          <pc:sldMk cId="0" sldId="318"/>
        </pc:sldMkLst>
        <pc:spChg chg="mod">
          <ac:chgData name="Sougata Mukherjea" userId="f4bbb467-d32d-42aa-80bb-c9a6b15c0162" providerId="ADAL" clId="{AF1234C3-B061-4845-900E-17A9B9F2B83C}" dt="2023-11-24T09:21:50.617" v="593" actId="20577"/>
          <ac:spMkLst>
            <pc:docMk/>
            <pc:sldMk cId="0" sldId="318"/>
            <ac:spMk id="41987" creationId="{89C7E3DB-1BD7-60DD-1168-BCED9329E317}"/>
          </ac:spMkLst>
        </pc:spChg>
      </pc:sldChg>
      <pc:sldChg chg="add del">
        <pc:chgData name="Sougata Mukherjea" userId="f4bbb467-d32d-42aa-80bb-c9a6b15c0162" providerId="ADAL" clId="{AF1234C3-B061-4845-900E-17A9B9F2B83C}" dt="2023-11-24T09:19:30.633" v="588"/>
        <pc:sldMkLst>
          <pc:docMk/>
          <pc:sldMk cId="0" sldId="319"/>
        </pc:sldMkLst>
      </pc:sldChg>
      <pc:sldChg chg="add del">
        <pc:chgData name="Sougata Mukherjea" userId="f4bbb467-d32d-42aa-80bb-c9a6b15c0162" providerId="ADAL" clId="{AF1234C3-B061-4845-900E-17A9B9F2B83C}" dt="2023-11-24T09:19:30.633" v="588"/>
        <pc:sldMkLst>
          <pc:docMk/>
          <pc:sldMk cId="0" sldId="320"/>
        </pc:sldMkLst>
      </pc:sldChg>
      <pc:sldChg chg="modSp add del">
        <pc:chgData name="Sougata Mukherjea" userId="f4bbb467-d32d-42aa-80bb-c9a6b15c0162" providerId="ADAL" clId="{AF1234C3-B061-4845-900E-17A9B9F2B83C}" dt="2023-11-24T09:19:30.633" v="588"/>
        <pc:sldMkLst>
          <pc:docMk/>
          <pc:sldMk cId="0" sldId="321"/>
        </pc:sldMkLst>
        <pc:spChg chg="mod">
          <ac:chgData name="Sougata Mukherjea" userId="f4bbb467-d32d-42aa-80bb-c9a6b15c0162" providerId="ADAL" clId="{AF1234C3-B061-4845-900E-17A9B9F2B83C}" dt="2023-11-23T07:39:03.822" v="139"/>
          <ac:spMkLst>
            <pc:docMk/>
            <pc:sldMk cId="0" sldId="321"/>
            <ac:spMk id="44035" creationId="{28F5E818-325F-FAA6-0D1D-B365024F0750}"/>
          </ac:spMkLst>
        </pc:spChg>
      </pc:sldChg>
      <pc:sldChg chg="add del">
        <pc:chgData name="Sougata Mukherjea" userId="f4bbb467-d32d-42aa-80bb-c9a6b15c0162" providerId="ADAL" clId="{AF1234C3-B061-4845-900E-17A9B9F2B83C}" dt="2023-11-24T09:19:30.633" v="588"/>
        <pc:sldMkLst>
          <pc:docMk/>
          <pc:sldMk cId="0" sldId="322"/>
        </pc:sldMkLst>
      </pc:sldChg>
      <pc:sldChg chg="add del">
        <pc:chgData name="Sougata Mukherjea" userId="f4bbb467-d32d-42aa-80bb-c9a6b15c0162" providerId="ADAL" clId="{AF1234C3-B061-4845-900E-17A9B9F2B83C}" dt="2023-11-24T09:19:30.633" v="588"/>
        <pc:sldMkLst>
          <pc:docMk/>
          <pc:sldMk cId="0" sldId="323"/>
        </pc:sldMkLst>
      </pc:sldChg>
      <pc:sldChg chg="add del">
        <pc:chgData name="Sougata Mukherjea" userId="f4bbb467-d32d-42aa-80bb-c9a6b15c0162" providerId="ADAL" clId="{AF1234C3-B061-4845-900E-17A9B9F2B83C}" dt="2023-11-24T09:19:30.633" v="588"/>
        <pc:sldMkLst>
          <pc:docMk/>
          <pc:sldMk cId="0" sldId="324"/>
        </pc:sldMkLst>
      </pc:sldChg>
      <pc:sldChg chg="add del">
        <pc:chgData name="Sougata Mukherjea" userId="f4bbb467-d32d-42aa-80bb-c9a6b15c0162" providerId="ADAL" clId="{AF1234C3-B061-4845-900E-17A9B9F2B83C}" dt="2023-11-24T09:19:30.633" v="588"/>
        <pc:sldMkLst>
          <pc:docMk/>
          <pc:sldMk cId="0" sldId="325"/>
        </pc:sldMkLst>
      </pc:sldChg>
      <pc:sldChg chg="add del">
        <pc:chgData name="Sougata Mukherjea" userId="f4bbb467-d32d-42aa-80bb-c9a6b15c0162" providerId="ADAL" clId="{AF1234C3-B061-4845-900E-17A9B9F2B83C}" dt="2023-11-24T09:19:30.633" v="588"/>
        <pc:sldMkLst>
          <pc:docMk/>
          <pc:sldMk cId="0" sldId="326"/>
        </pc:sldMkLst>
      </pc:sldChg>
      <pc:sldChg chg="add del">
        <pc:chgData name="Sougata Mukherjea" userId="f4bbb467-d32d-42aa-80bb-c9a6b15c0162" providerId="ADAL" clId="{AF1234C3-B061-4845-900E-17A9B9F2B83C}" dt="2023-11-24T09:19:30.633" v="588"/>
        <pc:sldMkLst>
          <pc:docMk/>
          <pc:sldMk cId="0" sldId="327"/>
        </pc:sldMkLst>
      </pc:sldChg>
      <pc:sldChg chg="add del">
        <pc:chgData name="Sougata Mukherjea" userId="f4bbb467-d32d-42aa-80bb-c9a6b15c0162" providerId="ADAL" clId="{AF1234C3-B061-4845-900E-17A9B9F2B83C}" dt="2023-11-24T09:19:30.633" v="588"/>
        <pc:sldMkLst>
          <pc:docMk/>
          <pc:sldMk cId="0" sldId="328"/>
        </pc:sldMkLst>
      </pc:sldChg>
      <pc:sldChg chg="add del">
        <pc:chgData name="Sougata Mukherjea" userId="f4bbb467-d32d-42aa-80bb-c9a6b15c0162" providerId="ADAL" clId="{AF1234C3-B061-4845-900E-17A9B9F2B83C}" dt="2023-11-24T09:19:30.633" v="588"/>
        <pc:sldMkLst>
          <pc:docMk/>
          <pc:sldMk cId="0" sldId="329"/>
        </pc:sldMkLst>
      </pc:sldChg>
      <pc:sldChg chg="add del">
        <pc:chgData name="Sougata Mukherjea" userId="f4bbb467-d32d-42aa-80bb-c9a6b15c0162" providerId="ADAL" clId="{AF1234C3-B061-4845-900E-17A9B9F2B83C}" dt="2023-11-24T09:19:30.633" v="588"/>
        <pc:sldMkLst>
          <pc:docMk/>
          <pc:sldMk cId="0" sldId="330"/>
        </pc:sldMkLst>
      </pc:sldChg>
      <pc:sldChg chg="add del">
        <pc:chgData name="Sougata Mukherjea" userId="f4bbb467-d32d-42aa-80bb-c9a6b15c0162" providerId="ADAL" clId="{AF1234C3-B061-4845-900E-17A9B9F2B83C}" dt="2023-11-24T09:19:30.633" v="588"/>
        <pc:sldMkLst>
          <pc:docMk/>
          <pc:sldMk cId="0" sldId="331"/>
        </pc:sldMkLst>
      </pc:sldChg>
      <pc:sldChg chg="add del">
        <pc:chgData name="Sougata Mukherjea" userId="f4bbb467-d32d-42aa-80bb-c9a6b15c0162" providerId="ADAL" clId="{AF1234C3-B061-4845-900E-17A9B9F2B83C}" dt="2023-11-24T09:19:30.633" v="588"/>
        <pc:sldMkLst>
          <pc:docMk/>
          <pc:sldMk cId="0" sldId="332"/>
        </pc:sldMkLst>
      </pc:sldChg>
      <pc:sldChg chg="add del">
        <pc:chgData name="Sougata Mukherjea" userId="f4bbb467-d32d-42aa-80bb-c9a6b15c0162" providerId="ADAL" clId="{AF1234C3-B061-4845-900E-17A9B9F2B83C}" dt="2023-11-23T09:01:48.063" v="277" actId="47"/>
        <pc:sldMkLst>
          <pc:docMk/>
          <pc:sldMk cId="0" sldId="333"/>
        </pc:sldMkLst>
      </pc:sldChg>
      <pc:sldChg chg="add del">
        <pc:chgData name="Sougata Mukherjea" userId="f4bbb467-d32d-42aa-80bb-c9a6b15c0162" providerId="ADAL" clId="{AF1234C3-B061-4845-900E-17A9B9F2B83C}" dt="2023-11-23T09:01:48.063" v="277" actId="47"/>
        <pc:sldMkLst>
          <pc:docMk/>
          <pc:sldMk cId="0" sldId="334"/>
        </pc:sldMkLst>
      </pc:sldChg>
      <pc:sldChg chg="add del">
        <pc:chgData name="Sougata Mukherjea" userId="f4bbb467-d32d-42aa-80bb-c9a6b15c0162" providerId="ADAL" clId="{AF1234C3-B061-4845-900E-17A9B9F2B83C}" dt="2023-11-24T09:19:30.633" v="588"/>
        <pc:sldMkLst>
          <pc:docMk/>
          <pc:sldMk cId="0" sldId="335"/>
        </pc:sldMkLst>
      </pc:sldChg>
      <pc:sldChg chg="modSp mod">
        <pc:chgData name="Sougata Mukherjea" userId="f4bbb467-d32d-42aa-80bb-c9a6b15c0162" providerId="ADAL" clId="{AF1234C3-B061-4845-900E-17A9B9F2B83C}" dt="2023-11-23T09:34:00.208" v="390" actId="1076"/>
        <pc:sldMkLst>
          <pc:docMk/>
          <pc:sldMk cId="0" sldId="337"/>
        </pc:sldMkLst>
        <pc:spChg chg="mod">
          <ac:chgData name="Sougata Mukherjea" userId="f4bbb467-d32d-42aa-80bb-c9a6b15c0162" providerId="ADAL" clId="{AF1234C3-B061-4845-900E-17A9B9F2B83C}" dt="2023-11-23T09:34:00.208" v="390" actId="1076"/>
          <ac:spMkLst>
            <pc:docMk/>
            <pc:sldMk cId="0" sldId="337"/>
            <ac:spMk id="2" creationId="{32242311-96A6-5A5E-EC5F-F3D0A3715AB3}"/>
          </ac:spMkLst>
        </pc:spChg>
      </pc:sldChg>
      <pc:sldChg chg="add del">
        <pc:chgData name="Sougata Mukherjea" userId="f4bbb467-d32d-42aa-80bb-c9a6b15c0162" providerId="ADAL" clId="{AF1234C3-B061-4845-900E-17A9B9F2B83C}" dt="2023-11-24T09:22:43.934" v="595" actId="47"/>
        <pc:sldMkLst>
          <pc:docMk/>
          <pc:sldMk cId="0" sldId="341"/>
        </pc:sldMkLst>
      </pc:sldChg>
      <pc:sldChg chg="add del">
        <pc:chgData name="Sougata Mukherjea" userId="f4bbb467-d32d-42aa-80bb-c9a6b15c0162" providerId="ADAL" clId="{AF1234C3-B061-4845-900E-17A9B9F2B83C}" dt="2023-11-24T09:19:30.633" v="588"/>
        <pc:sldMkLst>
          <pc:docMk/>
          <pc:sldMk cId="0" sldId="342"/>
        </pc:sldMkLst>
      </pc:sldChg>
      <pc:sldChg chg="add del">
        <pc:chgData name="Sougata Mukherjea" userId="f4bbb467-d32d-42aa-80bb-c9a6b15c0162" providerId="ADAL" clId="{AF1234C3-B061-4845-900E-17A9B9F2B83C}" dt="2023-11-24T09:19:30.633" v="588"/>
        <pc:sldMkLst>
          <pc:docMk/>
          <pc:sldMk cId="0" sldId="343"/>
        </pc:sldMkLst>
      </pc:sldChg>
      <pc:sldChg chg="add del">
        <pc:chgData name="Sougata Mukherjea" userId="f4bbb467-d32d-42aa-80bb-c9a6b15c0162" providerId="ADAL" clId="{AF1234C3-B061-4845-900E-17A9B9F2B83C}" dt="2023-11-23T09:01:48.063" v="277" actId="47"/>
        <pc:sldMkLst>
          <pc:docMk/>
          <pc:sldMk cId="0" sldId="344"/>
        </pc:sldMkLst>
      </pc:sldChg>
      <pc:sldChg chg="add del">
        <pc:chgData name="Sougata Mukherjea" userId="f4bbb467-d32d-42aa-80bb-c9a6b15c0162" providerId="ADAL" clId="{AF1234C3-B061-4845-900E-17A9B9F2B83C}" dt="2023-11-24T09:20:51.803" v="590" actId="47"/>
        <pc:sldMkLst>
          <pc:docMk/>
          <pc:sldMk cId="0" sldId="345"/>
        </pc:sldMkLst>
      </pc:sldChg>
      <pc:sldChg chg="add del">
        <pc:chgData name="Sougata Mukherjea" userId="f4bbb467-d32d-42aa-80bb-c9a6b15c0162" providerId="ADAL" clId="{AF1234C3-B061-4845-900E-17A9B9F2B83C}" dt="2023-11-23T09:01:48.063" v="277" actId="47"/>
        <pc:sldMkLst>
          <pc:docMk/>
          <pc:sldMk cId="0" sldId="346"/>
        </pc:sldMkLst>
      </pc:sldChg>
      <pc:sldChg chg="add del">
        <pc:chgData name="Sougata Mukherjea" userId="f4bbb467-d32d-42aa-80bb-c9a6b15c0162" providerId="ADAL" clId="{AF1234C3-B061-4845-900E-17A9B9F2B83C}" dt="2023-11-24T09:20:51.803" v="590" actId="47"/>
        <pc:sldMkLst>
          <pc:docMk/>
          <pc:sldMk cId="0" sldId="347"/>
        </pc:sldMkLst>
      </pc:sldChg>
      <pc:sldChg chg="add del">
        <pc:chgData name="Sougata Mukherjea" userId="f4bbb467-d32d-42aa-80bb-c9a6b15c0162" providerId="ADAL" clId="{AF1234C3-B061-4845-900E-17A9B9F2B83C}" dt="2023-11-23T09:01:48.063" v="277" actId="47"/>
        <pc:sldMkLst>
          <pc:docMk/>
          <pc:sldMk cId="0" sldId="348"/>
        </pc:sldMkLst>
      </pc:sldChg>
      <pc:sldChg chg="add del">
        <pc:chgData name="Sougata Mukherjea" userId="f4bbb467-d32d-42aa-80bb-c9a6b15c0162" providerId="ADAL" clId="{AF1234C3-B061-4845-900E-17A9B9F2B83C}" dt="2023-11-23T09:28:13.096" v="336"/>
        <pc:sldMkLst>
          <pc:docMk/>
          <pc:sldMk cId="0" sldId="349"/>
        </pc:sldMkLst>
      </pc:sldChg>
      <pc:sldChg chg="add">
        <pc:chgData name="Sougata Mukherjea" userId="f4bbb467-d32d-42aa-80bb-c9a6b15c0162" providerId="ADAL" clId="{AF1234C3-B061-4845-900E-17A9B9F2B83C}" dt="2023-11-23T10:03:36.588" v="531"/>
        <pc:sldMkLst>
          <pc:docMk/>
          <pc:sldMk cId="4167359240" sldId="350"/>
        </pc:sldMkLst>
      </pc:sldChg>
      <pc:sldChg chg="add del">
        <pc:chgData name="Sougata Mukherjea" userId="f4bbb467-d32d-42aa-80bb-c9a6b15c0162" providerId="ADAL" clId="{AF1234C3-B061-4845-900E-17A9B9F2B83C}" dt="2023-11-24T09:20:51.803" v="590" actId="47"/>
        <pc:sldMkLst>
          <pc:docMk/>
          <pc:sldMk cId="0" sldId="351"/>
        </pc:sldMkLst>
      </pc:sldChg>
      <pc:sldChg chg="add del">
        <pc:chgData name="Sougata Mukherjea" userId="f4bbb467-d32d-42aa-80bb-c9a6b15c0162" providerId="ADAL" clId="{AF1234C3-B061-4845-900E-17A9B9F2B83C}" dt="2023-11-24T09:20:51.803" v="590" actId="47"/>
        <pc:sldMkLst>
          <pc:docMk/>
          <pc:sldMk cId="0" sldId="352"/>
        </pc:sldMkLst>
      </pc:sldChg>
      <pc:sldChg chg="add del">
        <pc:chgData name="Sougata Mukherjea" userId="f4bbb467-d32d-42aa-80bb-c9a6b15c0162" providerId="ADAL" clId="{AF1234C3-B061-4845-900E-17A9B9F2B83C}" dt="2023-11-24T09:20:51.803" v="590" actId="47"/>
        <pc:sldMkLst>
          <pc:docMk/>
          <pc:sldMk cId="0" sldId="353"/>
        </pc:sldMkLst>
      </pc:sldChg>
      <pc:sldChg chg="modSp mod">
        <pc:chgData name="Sougata Mukherjea" userId="f4bbb467-d32d-42aa-80bb-c9a6b15c0162" providerId="ADAL" clId="{AF1234C3-B061-4845-900E-17A9B9F2B83C}" dt="2023-11-24T09:16:20.424" v="566" actId="207"/>
        <pc:sldMkLst>
          <pc:docMk/>
          <pc:sldMk cId="427656749" sldId="354"/>
        </pc:sldMkLst>
        <pc:spChg chg="mod">
          <ac:chgData name="Sougata Mukherjea" userId="f4bbb467-d32d-42aa-80bb-c9a6b15c0162" providerId="ADAL" clId="{AF1234C3-B061-4845-900E-17A9B9F2B83C}" dt="2023-11-23T06:59:08.048" v="59" actId="20577"/>
          <ac:spMkLst>
            <pc:docMk/>
            <pc:sldMk cId="427656749" sldId="354"/>
            <ac:spMk id="6" creationId="{00000000-0000-0000-0000-000000000000}"/>
          </ac:spMkLst>
        </pc:spChg>
        <pc:spChg chg="mod">
          <ac:chgData name="Sougata Mukherjea" userId="f4bbb467-d32d-42aa-80bb-c9a6b15c0162" providerId="ADAL" clId="{AF1234C3-B061-4845-900E-17A9B9F2B83C}" dt="2023-11-24T09:16:20.424" v="566" actId="207"/>
          <ac:spMkLst>
            <pc:docMk/>
            <pc:sldMk cId="427656749" sldId="354"/>
            <ac:spMk id="7" creationId="{00000000-0000-0000-0000-000000000000}"/>
          </ac:spMkLst>
        </pc:spChg>
      </pc:sldChg>
      <pc:sldChg chg="add del">
        <pc:chgData name="Sougata Mukherjea" userId="f4bbb467-d32d-42aa-80bb-c9a6b15c0162" providerId="ADAL" clId="{AF1234C3-B061-4845-900E-17A9B9F2B83C}" dt="2023-11-23T10:06:19.147" v="532" actId="2696"/>
        <pc:sldMkLst>
          <pc:docMk/>
          <pc:sldMk cId="0" sldId="355"/>
        </pc:sldMkLst>
      </pc:sldChg>
      <pc:sldChg chg="add del">
        <pc:chgData name="Sougata Mukherjea" userId="f4bbb467-d32d-42aa-80bb-c9a6b15c0162" providerId="ADAL" clId="{AF1234C3-B061-4845-900E-17A9B9F2B83C}" dt="2023-11-24T09:19:30.633" v="588"/>
        <pc:sldMkLst>
          <pc:docMk/>
          <pc:sldMk cId="0" sldId="356"/>
        </pc:sldMkLst>
      </pc:sldChg>
      <pc:sldChg chg="add del">
        <pc:chgData name="Sougata Mukherjea" userId="f4bbb467-d32d-42aa-80bb-c9a6b15c0162" providerId="ADAL" clId="{AF1234C3-B061-4845-900E-17A9B9F2B83C}" dt="2023-11-24T09:21:39.163" v="592" actId="2696"/>
        <pc:sldMkLst>
          <pc:docMk/>
          <pc:sldMk cId="0" sldId="357"/>
        </pc:sldMkLst>
      </pc:sldChg>
      <pc:sldChg chg="del">
        <pc:chgData name="Sougata Mukherjea" userId="f4bbb467-d32d-42aa-80bb-c9a6b15c0162" providerId="ADAL" clId="{AF1234C3-B061-4845-900E-17A9B9F2B83C}" dt="2023-11-23T07:03:32.740" v="113" actId="47"/>
        <pc:sldMkLst>
          <pc:docMk/>
          <pc:sldMk cId="2032699158" sldId="357"/>
        </pc:sldMkLst>
      </pc:sldChg>
      <pc:sldChg chg="add">
        <pc:chgData name="Sougata Mukherjea" userId="f4bbb467-d32d-42aa-80bb-c9a6b15c0162" providerId="ADAL" clId="{AF1234C3-B061-4845-900E-17A9B9F2B83C}" dt="2023-11-23T10:03:36.588" v="531"/>
        <pc:sldMkLst>
          <pc:docMk/>
          <pc:sldMk cId="703238122" sldId="358"/>
        </pc:sldMkLst>
      </pc:sldChg>
      <pc:sldChg chg="del">
        <pc:chgData name="Sougata Mukherjea" userId="f4bbb467-d32d-42aa-80bb-c9a6b15c0162" providerId="ADAL" clId="{AF1234C3-B061-4845-900E-17A9B9F2B83C}" dt="2023-11-23T07:03:32.740" v="113" actId="47"/>
        <pc:sldMkLst>
          <pc:docMk/>
          <pc:sldMk cId="1552600017" sldId="359"/>
        </pc:sldMkLst>
      </pc:sldChg>
      <pc:sldChg chg="add del">
        <pc:chgData name="Sougata Mukherjea" userId="f4bbb467-d32d-42aa-80bb-c9a6b15c0162" providerId="ADAL" clId="{AF1234C3-B061-4845-900E-17A9B9F2B83C}" dt="2023-11-24T09:19:30.633" v="588"/>
        <pc:sldMkLst>
          <pc:docMk/>
          <pc:sldMk cId="0" sldId="360"/>
        </pc:sldMkLst>
      </pc:sldChg>
      <pc:sldChg chg="del">
        <pc:chgData name="Sougata Mukherjea" userId="f4bbb467-d32d-42aa-80bb-c9a6b15c0162" providerId="ADAL" clId="{AF1234C3-B061-4845-900E-17A9B9F2B83C}" dt="2023-11-23T07:03:32.740" v="113" actId="47"/>
        <pc:sldMkLst>
          <pc:docMk/>
          <pc:sldMk cId="567085899" sldId="360"/>
        </pc:sldMkLst>
      </pc:sldChg>
      <pc:sldChg chg="add del">
        <pc:chgData name="Sougata Mukherjea" userId="f4bbb467-d32d-42aa-80bb-c9a6b15c0162" providerId="ADAL" clId="{AF1234C3-B061-4845-900E-17A9B9F2B83C}" dt="2023-11-24T09:19:30.633" v="588"/>
        <pc:sldMkLst>
          <pc:docMk/>
          <pc:sldMk cId="0" sldId="361"/>
        </pc:sldMkLst>
      </pc:sldChg>
      <pc:sldChg chg="add del">
        <pc:chgData name="Sougata Mukherjea" userId="f4bbb467-d32d-42aa-80bb-c9a6b15c0162" providerId="ADAL" clId="{AF1234C3-B061-4845-900E-17A9B9F2B83C}" dt="2023-11-23T09:56:58.277" v="473" actId="47"/>
        <pc:sldMkLst>
          <pc:docMk/>
          <pc:sldMk cId="3572572902" sldId="361"/>
        </pc:sldMkLst>
      </pc:sldChg>
      <pc:sldChg chg="del">
        <pc:chgData name="Sougata Mukherjea" userId="f4bbb467-d32d-42aa-80bb-c9a6b15c0162" providerId="ADAL" clId="{AF1234C3-B061-4845-900E-17A9B9F2B83C}" dt="2023-11-23T07:03:32.740" v="113" actId="47"/>
        <pc:sldMkLst>
          <pc:docMk/>
          <pc:sldMk cId="3950354200" sldId="361"/>
        </pc:sldMkLst>
      </pc:sldChg>
      <pc:sldChg chg="add del">
        <pc:chgData name="Sougata Mukherjea" userId="f4bbb467-d32d-42aa-80bb-c9a6b15c0162" providerId="ADAL" clId="{AF1234C3-B061-4845-900E-17A9B9F2B83C}" dt="2023-11-24T09:20:51.803" v="590" actId="47"/>
        <pc:sldMkLst>
          <pc:docMk/>
          <pc:sldMk cId="0" sldId="362"/>
        </pc:sldMkLst>
      </pc:sldChg>
      <pc:sldChg chg="del">
        <pc:chgData name="Sougata Mukherjea" userId="f4bbb467-d32d-42aa-80bb-c9a6b15c0162" providerId="ADAL" clId="{AF1234C3-B061-4845-900E-17A9B9F2B83C}" dt="2023-11-23T07:03:32.740" v="113" actId="47"/>
        <pc:sldMkLst>
          <pc:docMk/>
          <pc:sldMk cId="2614736435" sldId="362"/>
        </pc:sldMkLst>
      </pc:sldChg>
      <pc:sldChg chg="add del">
        <pc:chgData name="Sougata Mukherjea" userId="f4bbb467-d32d-42aa-80bb-c9a6b15c0162" providerId="ADAL" clId="{AF1234C3-B061-4845-900E-17A9B9F2B83C}" dt="2023-11-24T09:20:51.803" v="590" actId="47"/>
        <pc:sldMkLst>
          <pc:docMk/>
          <pc:sldMk cId="0" sldId="363"/>
        </pc:sldMkLst>
      </pc:sldChg>
      <pc:sldChg chg="del">
        <pc:chgData name="Sougata Mukherjea" userId="f4bbb467-d32d-42aa-80bb-c9a6b15c0162" providerId="ADAL" clId="{AF1234C3-B061-4845-900E-17A9B9F2B83C}" dt="2023-11-23T07:03:32.740" v="113" actId="47"/>
        <pc:sldMkLst>
          <pc:docMk/>
          <pc:sldMk cId="3740837169" sldId="363"/>
        </pc:sldMkLst>
      </pc:sldChg>
      <pc:sldChg chg="add">
        <pc:chgData name="Sougata Mukherjea" userId="f4bbb467-d32d-42aa-80bb-c9a6b15c0162" providerId="ADAL" clId="{AF1234C3-B061-4845-900E-17A9B9F2B83C}" dt="2023-11-23T10:03:36.588" v="531"/>
        <pc:sldMkLst>
          <pc:docMk/>
          <pc:sldMk cId="1576768100" sldId="364"/>
        </pc:sldMkLst>
      </pc:sldChg>
      <pc:sldChg chg="del">
        <pc:chgData name="Sougata Mukherjea" userId="f4bbb467-d32d-42aa-80bb-c9a6b15c0162" providerId="ADAL" clId="{AF1234C3-B061-4845-900E-17A9B9F2B83C}" dt="2023-11-23T10:02:13.514" v="529" actId="47"/>
        <pc:sldMkLst>
          <pc:docMk/>
          <pc:sldMk cId="2904249762" sldId="364"/>
        </pc:sldMkLst>
      </pc:sldChg>
      <pc:sldChg chg="add">
        <pc:chgData name="Sougata Mukherjea" userId="f4bbb467-d32d-42aa-80bb-c9a6b15c0162" providerId="ADAL" clId="{AF1234C3-B061-4845-900E-17A9B9F2B83C}" dt="2023-11-23T10:03:36.588" v="531"/>
        <pc:sldMkLst>
          <pc:docMk/>
          <pc:sldMk cId="2794681721" sldId="365"/>
        </pc:sldMkLst>
      </pc:sldChg>
      <pc:sldChg chg="del">
        <pc:chgData name="Sougata Mukherjea" userId="f4bbb467-d32d-42aa-80bb-c9a6b15c0162" providerId="ADAL" clId="{AF1234C3-B061-4845-900E-17A9B9F2B83C}" dt="2023-11-23T10:02:13.514" v="529" actId="47"/>
        <pc:sldMkLst>
          <pc:docMk/>
          <pc:sldMk cId="2942794908" sldId="365"/>
        </pc:sldMkLst>
      </pc:sldChg>
      <pc:sldChg chg="add del">
        <pc:chgData name="Sougata Mukherjea" userId="f4bbb467-d32d-42aa-80bb-c9a6b15c0162" providerId="ADAL" clId="{AF1234C3-B061-4845-900E-17A9B9F2B83C}" dt="2023-11-24T09:20:51.803" v="590" actId="47"/>
        <pc:sldMkLst>
          <pc:docMk/>
          <pc:sldMk cId="0" sldId="366"/>
        </pc:sldMkLst>
      </pc:sldChg>
      <pc:sldChg chg="del">
        <pc:chgData name="Sougata Mukherjea" userId="f4bbb467-d32d-42aa-80bb-c9a6b15c0162" providerId="ADAL" clId="{AF1234C3-B061-4845-900E-17A9B9F2B83C}" dt="2023-11-23T10:02:13.514" v="529" actId="47"/>
        <pc:sldMkLst>
          <pc:docMk/>
          <pc:sldMk cId="1127704937" sldId="366"/>
        </pc:sldMkLst>
      </pc:sldChg>
      <pc:sldChg chg="del">
        <pc:chgData name="Sougata Mukherjea" userId="f4bbb467-d32d-42aa-80bb-c9a6b15c0162" providerId="ADAL" clId="{AF1234C3-B061-4845-900E-17A9B9F2B83C}" dt="2023-11-23T10:02:13.514" v="529" actId="47"/>
        <pc:sldMkLst>
          <pc:docMk/>
          <pc:sldMk cId="1196884457" sldId="367"/>
        </pc:sldMkLst>
      </pc:sldChg>
      <pc:sldChg chg="del">
        <pc:chgData name="Sougata Mukherjea" userId="f4bbb467-d32d-42aa-80bb-c9a6b15c0162" providerId="ADAL" clId="{AF1234C3-B061-4845-900E-17A9B9F2B83C}" dt="2023-11-23T07:14:53.102" v="125" actId="47"/>
        <pc:sldMkLst>
          <pc:docMk/>
          <pc:sldMk cId="1070824381" sldId="368"/>
        </pc:sldMkLst>
      </pc:sldChg>
      <pc:sldChg chg="add">
        <pc:chgData name="Sougata Mukherjea" userId="f4bbb467-d32d-42aa-80bb-c9a6b15c0162" providerId="ADAL" clId="{AF1234C3-B061-4845-900E-17A9B9F2B83C}" dt="2023-11-23T10:03:36.588" v="531"/>
        <pc:sldMkLst>
          <pc:docMk/>
          <pc:sldMk cId="3433116317" sldId="368"/>
        </pc:sldMkLst>
      </pc:sldChg>
      <pc:sldChg chg="add del">
        <pc:chgData name="Sougata Mukherjea" userId="f4bbb467-d32d-42aa-80bb-c9a6b15c0162" providerId="ADAL" clId="{AF1234C3-B061-4845-900E-17A9B9F2B83C}" dt="2023-11-23T09:56:58.277" v="473" actId="47"/>
        <pc:sldMkLst>
          <pc:docMk/>
          <pc:sldMk cId="2150768533" sldId="369"/>
        </pc:sldMkLst>
      </pc:sldChg>
      <pc:sldChg chg="add del">
        <pc:chgData name="Sougata Mukherjea" userId="f4bbb467-d32d-42aa-80bb-c9a6b15c0162" providerId="ADAL" clId="{AF1234C3-B061-4845-900E-17A9B9F2B83C}" dt="2023-11-23T09:11:47.117" v="293" actId="2696"/>
        <pc:sldMkLst>
          <pc:docMk/>
          <pc:sldMk cId="3532928438" sldId="369"/>
        </pc:sldMkLst>
      </pc:sldChg>
      <pc:sldChg chg="modSp add del mod">
        <pc:chgData name="Sougata Mukherjea" userId="f4bbb467-d32d-42aa-80bb-c9a6b15c0162" providerId="ADAL" clId="{AF1234C3-B061-4845-900E-17A9B9F2B83C}" dt="2023-11-23T09:01:48.063" v="277" actId="47"/>
        <pc:sldMkLst>
          <pc:docMk/>
          <pc:sldMk cId="3713322608" sldId="369"/>
        </pc:sldMkLst>
        <pc:spChg chg="mod">
          <ac:chgData name="Sougata Mukherjea" userId="f4bbb467-d32d-42aa-80bb-c9a6b15c0162" providerId="ADAL" clId="{AF1234C3-B061-4845-900E-17A9B9F2B83C}" dt="2023-11-23T08:12:54.962" v="266" actId="207"/>
          <ac:spMkLst>
            <pc:docMk/>
            <pc:sldMk cId="3713322608" sldId="369"/>
            <ac:spMk id="2" creationId="{68FF9562-3E63-B8FF-BD63-EBD97BA5EFF5}"/>
          </ac:spMkLst>
        </pc:spChg>
      </pc:sldChg>
      <pc:sldChg chg="del">
        <pc:chgData name="Sougata Mukherjea" userId="f4bbb467-d32d-42aa-80bb-c9a6b15c0162" providerId="ADAL" clId="{AF1234C3-B061-4845-900E-17A9B9F2B83C}" dt="2023-11-23T10:02:13.514" v="529" actId="47"/>
        <pc:sldMkLst>
          <pc:docMk/>
          <pc:sldMk cId="3696987524" sldId="370"/>
        </pc:sldMkLst>
      </pc:sldChg>
      <pc:sldChg chg="add">
        <pc:chgData name="Sougata Mukherjea" userId="f4bbb467-d32d-42aa-80bb-c9a6b15c0162" providerId="ADAL" clId="{AF1234C3-B061-4845-900E-17A9B9F2B83C}" dt="2023-11-23T10:03:36.588" v="531"/>
        <pc:sldMkLst>
          <pc:docMk/>
          <pc:sldMk cId="3620245625" sldId="371"/>
        </pc:sldMkLst>
      </pc:sldChg>
      <pc:sldChg chg="add del">
        <pc:chgData name="Sougata Mukherjea" userId="f4bbb467-d32d-42aa-80bb-c9a6b15c0162" providerId="ADAL" clId="{AF1234C3-B061-4845-900E-17A9B9F2B83C}" dt="2023-11-24T09:19:30.633" v="588"/>
        <pc:sldMkLst>
          <pc:docMk/>
          <pc:sldMk cId="0" sldId="372"/>
        </pc:sldMkLst>
      </pc:sldChg>
      <pc:sldChg chg="add del">
        <pc:chgData name="Sougata Mukherjea" userId="f4bbb467-d32d-42aa-80bb-c9a6b15c0162" providerId="ADAL" clId="{AF1234C3-B061-4845-900E-17A9B9F2B83C}" dt="2023-11-23T09:56:58.277" v="473" actId="47"/>
        <pc:sldMkLst>
          <pc:docMk/>
          <pc:sldMk cId="1641971743" sldId="372"/>
        </pc:sldMkLst>
      </pc:sldChg>
      <pc:sldChg chg="del">
        <pc:chgData name="Sougata Mukherjea" userId="f4bbb467-d32d-42aa-80bb-c9a6b15c0162" providerId="ADAL" clId="{AF1234C3-B061-4845-900E-17A9B9F2B83C}" dt="2023-11-23T07:14:53.102" v="125" actId="47"/>
        <pc:sldMkLst>
          <pc:docMk/>
          <pc:sldMk cId="2928364703" sldId="372"/>
        </pc:sldMkLst>
      </pc:sldChg>
      <pc:sldChg chg="del">
        <pc:chgData name="Sougata Mukherjea" userId="f4bbb467-d32d-42aa-80bb-c9a6b15c0162" providerId="ADAL" clId="{AF1234C3-B061-4845-900E-17A9B9F2B83C}" dt="2023-11-23T07:14:53.102" v="125" actId="47"/>
        <pc:sldMkLst>
          <pc:docMk/>
          <pc:sldMk cId="1102334870" sldId="373"/>
        </pc:sldMkLst>
      </pc:sldChg>
      <pc:sldChg chg="add del">
        <pc:chgData name="Sougata Mukherjea" userId="f4bbb467-d32d-42aa-80bb-c9a6b15c0162" providerId="ADAL" clId="{AF1234C3-B061-4845-900E-17A9B9F2B83C}" dt="2023-11-23T09:56:58.277" v="473" actId="47"/>
        <pc:sldMkLst>
          <pc:docMk/>
          <pc:sldMk cId="2009704352" sldId="373"/>
        </pc:sldMkLst>
      </pc:sldChg>
      <pc:sldChg chg="add">
        <pc:chgData name="Sougata Mukherjea" userId="f4bbb467-d32d-42aa-80bb-c9a6b15c0162" providerId="ADAL" clId="{AF1234C3-B061-4845-900E-17A9B9F2B83C}" dt="2023-11-23T10:03:36.588" v="531"/>
        <pc:sldMkLst>
          <pc:docMk/>
          <pc:sldMk cId="3483715807" sldId="373"/>
        </pc:sldMkLst>
      </pc:sldChg>
      <pc:sldChg chg="add">
        <pc:chgData name="Sougata Mukherjea" userId="f4bbb467-d32d-42aa-80bb-c9a6b15c0162" providerId="ADAL" clId="{AF1234C3-B061-4845-900E-17A9B9F2B83C}" dt="2023-11-23T10:03:36.588" v="531"/>
        <pc:sldMkLst>
          <pc:docMk/>
          <pc:sldMk cId="4088836163" sldId="374"/>
        </pc:sldMkLst>
      </pc:sldChg>
      <pc:sldChg chg="add del">
        <pc:chgData name="Sougata Mukherjea" userId="f4bbb467-d32d-42aa-80bb-c9a6b15c0162" providerId="ADAL" clId="{AF1234C3-B061-4845-900E-17A9B9F2B83C}" dt="2023-11-24T09:20:07.508" v="589" actId="2696"/>
        <pc:sldMkLst>
          <pc:docMk/>
          <pc:sldMk cId="0" sldId="375"/>
        </pc:sldMkLst>
      </pc:sldChg>
      <pc:sldChg chg="add del">
        <pc:chgData name="Sougata Mukherjea" userId="f4bbb467-d32d-42aa-80bb-c9a6b15c0162" providerId="ADAL" clId="{AF1234C3-B061-4845-900E-17A9B9F2B83C}" dt="2023-11-24T09:20:51.803" v="590" actId="47"/>
        <pc:sldMkLst>
          <pc:docMk/>
          <pc:sldMk cId="0" sldId="376"/>
        </pc:sldMkLst>
      </pc:sldChg>
      <pc:sldChg chg="add del">
        <pc:chgData name="Sougata Mukherjea" userId="f4bbb467-d32d-42aa-80bb-c9a6b15c0162" providerId="ADAL" clId="{AF1234C3-B061-4845-900E-17A9B9F2B83C}" dt="2023-11-24T09:19:30.633" v="588"/>
        <pc:sldMkLst>
          <pc:docMk/>
          <pc:sldMk cId="0" sldId="377"/>
        </pc:sldMkLst>
      </pc:sldChg>
      <pc:sldChg chg="add del">
        <pc:chgData name="Sougata Mukherjea" userId="f4bbb467-d32d-42aa-80bb-c9a6b15c0162" providerId="ADAL" clId="{AF1234C3-B061-4845-900E-17A9B9F2B83C}" dt="2023-11-23T07:43:56.980" v="148" actId="47"/>
        <pc:sldMkLst>
          <pc:docMk/>
          <pc:sldMk cId="1701845427" sldId="377"/>
        </pc:sldMkLst>
      </pc:sldChg>
      <pc:sldChg chg="add del">
        <pc:chgData name="Sougata Mukherjea" userId="f4bbb467-d32d-42aa-80bb-c9a6b15c0162" providerId="ADAL" clId="{AF1234C3-B061-4845-900E-17A9B9F2B83C}" dt="2023-11-24T09:22:37.562" v="594" actId="47"/>
        <pc:sldMkLst>
          <pc:docMk/>
          <pc:sldMk cId="0" sldId="378"/>
        </pc:sldMkLst>
      </pc:sldChg>
      <pc:sldChg chg="add del">
        <pc:chgData name="Sougata Mukherjea" userId="f4bbb467-d32d-42aa-80bb-c9a6b15c0162" providerId="ADAL" clId="{AF1234C3-B061-4845-900E-17A9B9F2B83C}" dt="2023-11-23T07:43:56.980" v="148" actId="47"/>
        <pc:sldMkLst>
          <pc:docMk/>
          <pc:sldMk cId="922536081" sldId="378"/>
        </pc:sldMkLst>
      </pc:sldChg>
      <pc:sldChg chg="add del">
        <pc:chgData name="Sougata Mukherjea" userId="f4bbb467-d32d-42aa-80bb-c9a6b15c0162" providerId="ADAL" clId="{AF1234C3-B061-4845-900E-17A9B9F2B83C}" dt="2023-11-24T09:22:37.562" v="594" actId="47"/>
        <pc:sldMkLst>
          <pc:docMk/>
          <pc:sldMk cId="0" sldId="379"/>
        </pc:sldMkLst>
      </pc:sldChg>
      <pc:sldChg chg="add del">
        <pc:chgData name="Sougata Mukherjea" userId="f4bbb467-d32d-42aa-80bb-c9a6b15c0162" providerId="ADAL" clId="{AF1234C3-B061-4845-900E-17A9B9F2B83C}" dt="2023-11-23T07:43:56.980" v="148" actId="47"/>
        <pc:sldMkLst>
          <pc:docMk/>
          <pc:sldMk cId="2094176120" sldId="379"/>
        </pc:sldMkLst>
      </pc:sldChg>
      <pc:sldChg chg="add del">
        <pc:chgData name="Sougata Mukherjea" userId="f4bbb467-d32d-42aa-80bb-c9a6b15c0162" providerId="ADAL" clId="{AF1234C3-B061-4845-900E-17A9B9F2B83C}" dt="2023-11-24T09:20:51.803" v="590" actId="47"/>
        <pc:sldMkLst>
          <pc:docMk/>
          <pc:sldMk cId="0" sldId="380"/>
        </pc:sldMkLst>
      </pc:sldChg>
      <pc:sldChg chg="add del">
        <pc:chgData name="Sougata Mukherjea" userId="f4bbb467-d32d-42aa-80bb-c9a6b15c0162" providerId="ADAL" clId="{AF1234C3-B061-4845-900E-17A9B9F2B83C}" dt="2023-11-23T07:43:56.980" v="148" actId="47"/>
        <pc:sldMkLst>
          <pc:docMk/>
          <pc:sldMk cId="895290671" sldId="380"/>
        </pc:sldMkLst>
      </pc:sldChg>
      <pc:sldChg chg="add del">
        <pc:chgData name="Sougata Mukherjea" userId="f4bbb467-d32d-42aa-80bb-c9a6b15c0162" providerId="ADAL" clId="{AF1234C3-B061-4845-900E-17A9B9F2B83C}" dt="2023-11-23T10:06:19.147" v="532" actId="2696"/>
        <pc:sldMkLst>
          <pc:docMk/>
          <pc:sldMk cId="0" sldId="381"/>
        </pc:sldMkLst>
      </pc:sldChg>
      <pc:sldChg chg="add del">
        <pc:chgData name="Sougata Mukherjea" userId="f4bbb467-d32d-42aa-80bb-c9a6b15c0162" providerId="ADAL" clId="{AF1234C3-B061-4845-900E-17A9B9F2B83C}" dt="2023-11-23T07:43:56.980" v="148" actId="47"/>
        <pc:sldMkLst>
          <pc:docMk/>
          <pc:sldMk cId="359005842" sldId="381"/>
        </pc:sldMkLst>
      </pc:sldChg>
      <pc:sldChg chg="add del">
        <pc:chgData name="Sougata Mukherjea" userId="f4bbb467-d32d-42aa-80bb-c9a6b15c0162" providerId="ADAL" clId="{AF1234C3-B061-4845-900E-17A9B9F2B83C}" dt="2023-11-23T07:43:56.980" v="148" actId="47"/>
        <pc:sldMkLst>
          <pc:docMk/>
          <pc:sldMk cId="2418815145" sldId="382"/>
        </pc:sldMkLst>
      </pc:sldChg>
      <pc:sldChg chg="add del">
        <pc:chgData name="Sougata Mukherjea" userId="f4bbb467-d32d-42aa-80bb-c9a6b15c0162" providerId="ADAL" clId="{AF1234C3-B061-4845-900E-17A9B9F2B83C}" dt="2023-11-23T10:06:19.147" v="532" actId="2696"/>
        <pc:sldMkLst>
          <pc:docMk/>
          <pc:sldMk cId="0" sldId="383"/>
        </pc:sldMkLst>
      </pc:sldChg>
      <pc:sldChg chg="add del">
        <pc:chgData name="Sougata Mukherjea" userId="f4bbb467-d32d-42aa-80bb-c9a6b15c0162" providerId="ADAL" clId="{AF1234C3-B061-4845-900E-17A9B9F2B83C}" dt="2023-11-23T10:06:19.147" v="532" actId="2696"/>
        <pc:sldMkLst>
          <pc:docMk/>
          <pc:sldMk cId="0" sldId="384"/>
        </pc:sldMkLst>
      </pc:sldChg>
      <pc:sldChg chg="del">
        <pc:chgData name="Sougata Mukherjea" userId="f4bbb467-d32d-42aa-80bb-c9a6b15c0162" providerId="ADAL" clId="{AF1234C3-B061-4845-900E-17A9B9F2B83C}" dt="2023-11-23T07:15:31.178" v="131" actId="2696"/>
        <pc:sldMkLst>
          <pc:docMk/>
          <pc:sldMk cId="3611009295" sldId="384"/>
        </pc:sldMkLst>
      </pc:sldChg>
      <pc:sldChg chg="add del">
        <pc:chgData name="Sougata Mukherjea" userId="f4bbb467-d32d-42aa-80bb-c9a6b15c0162" providerId="ADAL" clId="{AF1234C3-B061-4845-900E-17A9B9F2B83C}" dt="2023-11-23T10:06:19.147" v="532" actId="2696"/>
        <pc:sldMkLst>
          <pc:docMk/>
          <pc:sldMk cId="0" sldId="385"/>
        </pc:sldMkLst>
      </pc:sldChg>
      <pc:sldChg chg="add del">
        <pc:chgData name="Sougata Mukherjea" userId="f4bbb467-d32d-42aa-80bb-c9a6b15c0162" providerId="ADAL" clId="{AF1234C3-B061-4845-900E-17A9B9F2B83C}" dt="2023-11-23T10:06:19.147" v="532" actId="2696"/>
        <pc:sldMkLst>
          <pc:docMk/>
          <pc:sldMk cId="0" sldId="386"/>
        </pc:sldMkLst>
      </pc:sldChg>
      <pc:sldChg chg="add del">
        <pc:chgData name="Sougata Mukherjea" userId="f4bbb467-d32d-42aa-80bb-c9a6b15c0162" providerId="ADAL" clId="{AF1234C3-B061-4845-900E-17A9B9F2B83C}" dt="2023-11-23T10:06:19.147" v="532" actId="2696"/>
        <pc:sldMkLst>
          <pc:docMk/>
          <pc:sldMk cId="0" sldId="387"/>
        </pc:sldMkLst>
      </pc:sldChg>
      <pc:sldChg chg="add del">
        <pc:chgData name="Sougata Mukherjea" userId="f4bbb467-d32d-42aa-80bb-c9a6b15c0162" providerId="ADAL" clId="{AF1234C3-B061-4845-900E-17A9B9F2B83C}" dt="2023-11-23T10:06:19.147" v="532" actId="2696"/>
        <pc:sldMkLst>
          <pc:docMk/>
          <pc:sldMk cId="0" sldId="390"/>
        </pc:sldMkLst>
      </pc:sldChg>
      <pc:sldChg chg="add del">
        <pc:chgData name="Sougata Mukherjea" userId="f4bbb467-d32d-42aa-80bb-c9a6b15c0162" providerId="ADAL" clId="{AF1234C3-B061-4845-900E-17A9B9F2B83C}" dt="2023-11-23T10:06:19.147" v="532" actId="2696"/>
        <pc:sldMkLst>
          <pc:docMk/>
          <pc:sldMk cId="0" sldId="391"/>
        </pc:sldMkLst>
      </pc:sldChg>
      <pc:sldChg chg="add del">
        <pc:chgData name="Sougata Mukherjea" userId="f4bbb467-d32d-42aa-80bb-c9a6b15c0162" providerId="ADAL" clId="{AF1234C3-B061-4845-900E-17A9B9F2B83C}" dt="2023-11-23T10:06:19.147" v="532" actId="2696"/>
        <pc:sldMkLst>
          <pc:docMk/>
          <pc:sldMk cId="0" sldId="392"/>
        </pc:sldMkLst>
      </pc:sldChg>
      <pc:sldChg chg="add del">
        <pc:chgData name="Sougata Mukherjea" userId="f4bbb467-d32d-42aa-80bb-c9a6b15c0162" providerId="ADAL" clId="{AF1234C3-B061-4845-900E-17A9B9F2B83C}" dt="2023-11-23T10:06:19.147" v="532" actId="2696"/>
        <pc:sldMkLst>
          <pc:docMk/>
          <pc:sldMk cId="0" sldId="393"/>
        </pc:sldMkLst>
      </pc:sldChg>
      <pc:sldChg chg="add del">
        <pc:chgData name="Sougata Mukherjea" userId="f4bbb467-d32d-42aa-80bb-c9a6b15c0162" providerId="ADAL" clId="{AF1234C3-B061-4845-900E-17A9B9F2B83C}" dt="2023-11-23T07:43:56.980" v="148" actId="47"/>
        <pc:sldMkLst>
          <pc:docMk/>
          <pc:sldMk cId="3329869436" sldId="427"/>
        </pc:sldMkLst>
      </pc:sldChg>
      <pc:sldChg chg="del">
        <pc:chgData name="Sougata Mukherjea" userId="f4bbb467-d32d-42aa-80bb-c9a6b15c0162" providerId="ADAL" clId="{AF1234C3-B061-4845-900E-17A9B9F2B83C}" dt="2023-11-23T07:44:59.697" v="149" actId="47"/>
        <pc:sldMkLst>
          <pc:docMk/>
          <pc:sldMk cId="3676061048" sldId="428"/>
        </pc:sldMkLst>
      </pc:sldChg>
      <pc:sldChg chg="del">
        <pc:chgData name="Sougata Mukherjea" userId="f4bbb467-d32d-42aa-80bb-c9a6b15c0162" providerId="ADAL" clId="{AF1234C3-B061-4845-900E-17A9B9F2B83C}" dt="2023-11-23T07:44:59.697" v="149" actId="47"/>
        <pc:sldMkLst>
          <pc:docMk/>
          <pc:sldMk cId="1703737069" sldId="429"/>
        </pc:sldMkLst>
      </pc:sldChg>
      <pc:sldChg chg="del">
        <pc:chgData name="Sougata Mukherjea" userId="f4bbb467-d32d-42aa-80bb-c9a6b15c0162" providerId="ADAL" clId="{AF1234C3-B061-4845-900E-17A9B9F2B83C}" dt="2023-11-23T07:44:59.697" v="149" actId="47"/>
        <pc:sldMkLst>
          <pc:docMk/>
          <pc:sldMk cId="791564055" sldId="430"/>
        </pc:sldMkLst>
      </pc:sldChg>
      <pc:sldChg chg="del">
        <pc:chgData name="Sougata Mukherjea" userId="f4bbb467-d32d-42aa-80bb-c9a6b15c0162" providerId="ADAL" clId="{AF1234C3-B061-4845-900E-17A9B9F2B83C}" dt="2023-11-23T07:44:59.697" v="149" actId="47"/>
        <pc:sldMkLst>
          <pc:docMk/>
          <pc:sldMk cId="1176026128" sldId="431"/>
        </pc:sldMkLst>
      </pc:sldChg>
      <pc:sldChg chg="del">
        <pc:chgData name="Sougata Mukherjea" userId="f4bbb467-d32d-42aa-80bb-c9a6b15c0162" providerId="ADAL" clId="{AF1234C3-B061-4845-900E-17A9B9F2B83C}" dt="2023-11-23T07:44:59.697" v="149" actId="47"/>
        <pc:sldMkLst>
          <pc:docMk/>
          <pc:sldMk cId="1078738498" sldId="432"/>
        </pc:sldMkLst>
      </pc:sldChg>
      <pc:sldChg chg="modSp add del">
        <pc:chgData name="Sougata Mukherjea" userId="f4bbb467-d32d-42aa-80bb-c9a6b15c0162" providerId="ADAL" clId="{AF1234C3-B061-4845-900E-17A9B9F2B83C}" dt="2023-11-23T09:01:48.063" v="277" actId="47"/>
        <pc:sldMkLst>
          <pc:docMk/>
          <pc:sldMk cId="0" sldId="434"/>
        </pc:sldMkLst>
        <pc:spChg chg="mod">
          <ac:chgData name="Sougata Mukherjea" userId="f4bbb467-d32d-42aa-80bb-c9a6b15c0162" providerId="ADAL" clId="{AF1234C3-B061-4845-900E-17A9B9F2B83C}" dt="2023-11-23T07:51:27.706" v="156" actId="1076"/>
          <ac:spMkLst>
            <pc:docMk/>
            <pc:sldMk cId="0" sldId="434"/>
            <ac:spMk id="82947" creationId="{8C9FB153-BC3D-7218-B244-79A93F4A3284}"/>
          </ac:spMkLst>
        </pc:spChg>
      </pc:sldChg>
      <pc:sldChg chg="del">
        <pc:chgData name="Sougata Mukherjea" userId="f4bbb467-d32d-42aa-80bb-c9a6b15c0162" providerId="ADAL" clId="{AF1234C3-B061-4845-900E-17A9B9F2B83C}" dt="2023-11-23T07:44:59.697" v="149" actId="47"/>
        <pc:sldMkLst>
          <pc:docMk/>
          <pc:sldMk cId="986538319" sldId="434"/>
        </pc:sldMkLst>
      </pc:sldChg>
      <pc:sldChg chg="del">
        <pc:chgData name="Sougata Mukherjea" userId="f4bbb467-d32d-42aa-80bb-c9a6b15c0162" providerId="ADAL" clId="{AF1234C3-B061-4845-900E-17A9B9F2B83C}" dt="2023-11-23T07:44:59.697" v="149" actId="47"/>
        <pc:sldMkLst>
          <pc:docMk/>
          <pc:sldMk cId="524917768" sldId="435"/>
        </pc:sldMkLst>
      </pc:sldChg>
      <pc:sldChg chg="del">
        <pc:chgData name="Sougata Mukherjea" userId="f4bbb467-d32d-42aa-80bb-c9a6b15c0162" providerId="ADAL" clId="{AF1234C3-B061-4845-900E-17A9B9F2B83C}" dt="2023-11-23T07:44:59.697" v="149" actId="47"/>
        <pc:sldMkLst>
          <pc:docMk/>
          <pc:sldMk cId="1083346536" sldId="436"/>
        </pc:sldMkLst>
      </pc:sldChg>
      <pc:sldChg chg="del">
        <pc:chgData name="Sougata Mukherjea" userId="f4bbb467-d32d-42aa-80bb-c9a6b15c0162" providerId="ADAL" clId="{AF1234C3-B061-4845-900E-17A9B9F2B83C}" dt="2023-11-23T07:44:59.697" v="149" actId="47"/>
        <pc:sldMkLst>
          <pc:docMk/>
          <pc:sldMk cId="2970394087" sldId="437"/>
        </pc:sldMkLst>
      </pc:sldChg>
      <pc:sldChg chg="del">
        <pc:chgData name="Sougata Mukherjea" userId="f4bbb467-d32d-42aa-80bb-c9a6b15c0162" providerId="ADAL" clId="{AF1234C3-B061-4845-900E-17A9B9F2B83C}" dt="2023-11-23T07:44:59.697" v="149" actId="47"/>
        <pc:sldMkLst>
          <pc:docMk/>
          <pc:sldMk cId="3213414108" sldId="438"/>
        </pc:sldMkLst>
      </pc:sldChg>
      <pc:sldChg chg="del">
        <pc:chgData name="Sougata Mukherjea" userId="f4bbb467-d32d-42aa-80bb-c9a6b15c0162" providerId="ADAL" clId="{AF1234C3-B061-4845-900E-17A9B9F2B83C}" dt="2023-11-23T08:17:01.187" v="272" actId="47"/>
        <pc:sldMkLst>
          <pc:docMk/>
          <pc:sldMk cId="61782447" sldId="439"/>
        </pc:sldMkLst>
      </pc:sldChg>
      <pc:sldChg chg="modSp add del mod">
        <pc:chgData name="Sougata Mukherjea" userId="f4bbb467-d32d-42aa-80bb-c9a6b15c0162" providerId="ADAL" clId="{AF1234C3-B061-4845-900E-17A9B9F2B83C}" dt="2023-11-23T09:35:11.324" v="395" actId="207"/>
        <pc:sldMkLst>
          <pc:docMk/>
          <pc:sldMk cId="0" sldId="440"/>
        </pc:sldMkLst>
        <pc:spChg chg="mod">
          <ac:chgData name="Sougata Mukherjea" userId="f4bbb467-d32d-42aa-80bb-c9a6b15c0162" providerId="ADAL" clId="{AF1234C3-B061-4845-900E-17A9B9F2B83C}" dt="2023-11-23T09:35:11.324" v="395" actId="207"/>
          <ac:spMkLst>
            <pc:docMk/>
            <pc:sldMk cId="0" sldId="440"/>
            <ac:spMk id="110594" creationId="{D3F0BF9B-B69C-96EF-7726-0749DBCE11F8}"/>
          </ac:spMkLst>
        </pc:spChg>
      </pc:sldChg>
      <pc:sldChg chg="add del">
        <pc:chgData name="Sougata Mukherjea" userId="f4bbb467-d32d-42aa-80bb-c9a6b15c0162" providerId="ADAL" clId="{AF1234C3-B061-4845-900E-17A9B9F2B83C}" dt="2023-11-23T09:08:19.463" v="283" actId="47"/>
        <pc:sldMkLst>
          <pc:docMk/>
          <pc:sldMk cId="4033225238" sldId="440"/>
        </pc:sldMkLst>
      </pc:sldChg>
      <pc:sldChg chg="add del">
        <pc:chgData name="Sougata Mukherjea" userId="f4bbb467-d32d-42aa-80bb-c9a6b15c0162" providerId="ADAL" clId="{AF1234C3-B061-4845-900E-17A9B9F2B83C}" dt="2023-11-23T09:10:54.710" v="292" actId="2696"/>
        <pc:sldMkLst>
          <pc:docMk/>
          <pc:sldMk cId="1829721871" sldId="441"/>
        </pc:sldMkLst>
      </pc:sldChg>
      <pc:sldChg chg="modSp add del mod">
        <pc:chgData name="Sougata Mukherjea" userId="f4bbb467-d32d-42aa-80bb-c9a6b15c0162" providerId="ADAL" clId="{AF1234C3-B061-4845-900E-17A9B9F2B83C}" dt="2023-11-23T09:14:23.698" v="297" actId="47"/>
        <pc:sldMkLst>
          <pc:docMk/>
          <pc:sldMk cId="2609017339" sldId="442"/>
        </pc:sldMkLst>
        <pc:spChg chg="mod">
          <ac:chgData name="Sougata Mukherjea" userId="f4bbb467-d32d-42aa-80bb-c9a6b15c0162" providerId="ADAL" clId="{AF1234C3-B061-4845-900E-17A9B9F2B83C}" dt="2023-11-23T09:09:15.621" v="287" actId="207"/>
          <ac:spMkLst>
            <pc:docMk/>
            <pc:sldMk cId="2609017339" sldId="442"/>
            <ac:spMk id="9219" creationId="{00000000-0000-0000-0000-000000000000}"/>
          </ac:spMkLst>
        </pc:spChg>
      </pc:sldChg>
      <pc:sldChg chg="modSp add del mod">
        <pc:chgData name="Sougata Mukherjea" userId="f4bbb467-d32d-42aa-80bb-c9a6b15c0162" providerId="ADAL" clId="{AF1234C3-B061-4845-900E-17A9B9F2B83C}" dt="2023-11-23T09:14:23.698" v="297" actId="47"/>
        <pc:sldMkLst>
          <pc:docMk/>
          <pc:sldMk cId="1020306347" sldId="443"/>
        </pc:sldMkLst>
        <pc:spChg chg="mod">
          <ac:chgData name="Sougata Mukherjea" userId="f4bbb467-d32d-42aa-80bb-c9a6b15c0162" providerId="ADAL" clId="{AF1234C3-B061-4845-900E-17A9B9F2B83C}" dt="2023-11-23T09:09:22.273" v="288" actId="207"/>
          <ac:spMkLst>
            <pc:docMk/>
            <pc:sldMk cId="1020306347" sldId="443"/>
            <ac:spMk id="7171" creationId="{00000000-0000-0000-0000-000000000000}"/>
          </ac:spMkLst>
        </pc:spChg>
      </pc:sldChg>
      <pc:sldChg chg="add del">
        <pc:chgData name="Sougata Mukherjea" userId="f4bbb467-d32d-42aa-80bb-c9a6b15c0162" providerId="ADAL" clId="{AF1234C3-B061-4845-900E-17A9B9F2B83C}" dt="2023-11-23T09:14:23.698" v="297" actId="47"/>
        <pc:sldMkLst>
          <pc:docMk/>
          <pc:sldMk cId="1933275604" sldId="444"/>
        </pc:sldMkLst>
      </pc:sldChg>
      <pc:sldChg chg="add del">
        <pc:chgData name="Sougata Mukherjea" userId="f4bbb467-d32d-42aa-80bb-c9a6b15c0162" providerId="ADAL" clId="{AF1234C3-B061-4845-900E-17A9B9F2B83C}" dt="2023-11-23T09:14:23.698" v="297" actId="47"/>
        <pc:sldMkLst>
          <pc:docMk/>
          <pc:sldMk cId="2136530219" sldId="445"/>
        </pc:sldMkLst>
      </pc:sldChg>
      <pc:sldChg chg="add del">
        <pc:chgData name="Sougata Mukherjea" userId="f4bbb467-d32d-42aa-80bb-c9a6b15c0162" providerId="ADAL" clId="{AF1234C3-B061-4845-900E-17A9B9F2B83C}" dt="2023-11-23T09:14:23.698" v="297" actId="47"/>
        <pc:sldMkLst>
          <pc:docMk/>
          <pc:sldMk cId="1818657378" sldId="446"/>
        </pc:sldMkLst>
      </pc:sldChg>
      <pc:sldChg chg="add del">
        <pc:chgData name="Sougata Mukherjea" userId="f4bbb467-d32d-42aa-80bb-c9a6b15c0162" providerId="ADAL" clId="{AF1234C3-B061-4845-900E-17A9B9F2B83C}" dt="2023-11-23T09:14:23.698" v="297" actId="47"/>
        <pc:sldMkLst>
          <pc:docMk/>
          <pc:sldMk cId="2442165994" sldId="447"/>
        </pc:sldMkLst>
      </pc:sldChg>
      <pc:sldChg chg="add del">
        <pc:chgData name="Sougata Mukherjea" userId="f4bbb467-d32d-42aa-80bb-c9a6b15c0162" providerId="ADAL" clId="{AF1234C3-B061-4845-900E-17A9B9F2B83C}" dt="2023-11-23T09:14:23.698" v="297" actId="47"/>
        <pc:sldMkLst>
          <pc:docMk/>
          <pc:sldMk cId="238378842" sldId="448"/>
        </pc:sldMkLst>
      </pc:sldChg>
      <pc:sldChg chg="add del">
        <pc:chgData name="Sougata Mukherjea" userId="f4bbb467-d32d-42aa-80bb-c9a6b15c0162" providerId="ADAL" clId="{AF1234C3-B061-4845-900E-17A9B9F2B83C}" dt="2023-11-23T09:14:23.698" v="297" actId="47"/>
        <pc:sldMkLst>
          <pc:docMk/>
          <pc:sldMk cId="3502499195" sldId="450"/>
        </pc:sldMkLst>
      </pc:sldChg>
      <pc:sldChg chg="add del">
        <pc:chgData name="Sougata Mukherjea" userId="f4bbb467-d32d-42aa-80bb-c9a6b15c0162" providerId="ADAL" clId="{AF1234C3-B061-4845-900E-17A9B9F2B83C}" dt="2023-11-23T09:14:23.698" v="297" actId="47"/>
        <pc:sldMkLst>
          <pc:docMk/>
          <pc:sldMk cId="3740340782" sldId="451"/>
        </pc:sldMkLst>
      </pc:sldChg>
      <pc:sldChg chg="add del">
        <pc:chgData name="Sougata Mukherjea" userId="f4bbb467-d32d-42aa-80bb-c9a6b15c0162" providerId="ADAL" clId="{AF1234C3-B061-4845-900E-17A9B9F2B83C}" dt="2023-11-23T09:14:23.698" v="297" actId="47"/>
        <pc:sldMkLst>
          <pc:docMk/>
          <pc:sldMk cId="989435634" sldId="452"/>
        </pc:sldMkLst>
      </pc:sldChg>
      <pc:sldChg chg="add del">
        <pc:chgData name="Sougata Mukherjea" userId="f4bbb467-d32d-42aa-80bb-c9a6b15c0162" providerId="ADAL" clId="{AF1234C3-B061-4845-900E-17A9B9F2B83C}" dt="2023-11-23T09:14:23.698" v="297" actId="47"/>
        <pc:sldMkLst>
          <pc:docMk/>
          <pc:sldMk cId="963718265" sldId="453"/>
        </pc:sldMkLst>
      </pc:sldChg>
      <pc:sldChg chg="add del">
        <pc:chgData name="Sougata Mukherjea" userId="f4bbb467-d32d-42aa-80bb-c9a6b15c0162" providerId="ADAL" clId="{AF1234C3-B061-4845-900E-17A9B9F2B83C}" dt="2023-11-23T09:14:23.698" v="297" actId="47"/>
        <pc:sldMkLst>
          <pc:docMk/>
          <pc:sldMk cId="4023029962" sldId="454"/>
        </pc:sldMkLst>
      </pc:sldChg>
      <pc:sldChg chg="add del">
        <pc:chgData name="Sougata Mukherjea" userId="f4bbb467-d32d-42aa-80bb-c9a6b15c0162" providerId="ADAL" clId="{AF1234C3-B061-4845-900E-17A9B9F2B83C}" dt="2023-11-23T09:14:23.698" v="297" actId="47"/>
        <pc:sldMkLst>
          <pc:docMk/>
          <pc:sldMk cId="1635650666" sldId="455"/>
        </pc:sldMkLst>
      </pc:sldChg>
      <pc:sldChg chg="add del">
        <pc:chgData name="Sougata Mukherjea" userId="f4bbb467-d32d-42aa-80bb-c9a6b15c0162" providerId="ADAL" clId="{AF1234C3-B061-4845-900E-17A9B9F2B83C}" dt="2023-11-23T09:14:23.698" v="297" actId="47"/>
        <pc:sldMkLst>
          <pc:docMk/>
          <pc:sldMk cId="102461161" sldId="456"/>
        </pc:sldMkLst>
      </pc:sldChg>
      <pc:sldChg chg="add del">
        <pc:chgData name="Sougata Mukherjea" userId="f4bbb467-d32d-42aa-80bb-c9a6b15c0162" providerId="ADAL" clId="{AF1234C3-B061-4845-900E-17A9B9F2B83C}" dt="2023-11-23T09:14:23.698" v="297" actId="47"/>
        <pc:sldMkLst>
          <pc:docMk/>
          <pc:sldMk cId="4261685328" sldId="457"/>
        </pc:sldMkLst>
      </pc:sldChg>
      <pc:sldChg chg="add del">
        <pc:chgData name="Sougata Mukherjea" userId="f4bbb467-d32d-42aa-80bb-c9a6b15c0162" providerId="ADAL" clId="{AF1234C3-B061-4845-900E-17A9B9F2B83C}" dt="2023-11-23T09:14:23.698" v="297" actId="47"/>
        <pc:sldMkLst>
          <pc:docMk/>
          <pc:sldMk cId="901560722" sldId="458"/>
        </pc:sldMkLst>
      </pc:sldChg>
      <pc:sldChg chg="add del">
        <pc:chgData name="Sougata Mukherjea" userId="f4bbb467-d32d-42aa-80bb-c9a6b15c0162" providerId="ADAL" clId="{AF1234C3-B061-4845-900E-17A9B9F2B83C}" dt="2023-11-23T09:14:23.698" v="297" actId="47"/>
        <pc:sldMkLst>
          <pc:docMk/>
          <pc:sldMk cId="577079201" sldId="459"/>
        </pc:sldMkLst>
      </pc:sldChg>
      <pc:sldChg chg="add del">
        <pc:chgData name="Sougata Mukherjea" userId="f4bbb467-d32d-42aa-80bb-c9a6b15c0162" providerId="ADAL" clId="{AF1234C3-B061-4845-900E-17A9B9F2B83C}" dt="2023-11-23T09:14:23.698" v="297" actId="47"/>
        <pc:sldMkLst>
          <pc:docMk/>
          <pc:sldMk cId="462072277" sldId="460"/>
        </pc:sldMkLst>
      </pc:sldChg>
      <pc:sldChg chg="add del">
        <pc:chgData name="Sougata Mukherjea" userId="f4bbb467-d32d-42aa-80bb-c9a6b15c0162" providerId="ADAL" clId="{AF1234C3-B061-4845-900E-17A9B9F2B83C}" dt="2023-11-23T09:14:23.698" v="297" actId="47"/>
        <pc:sldMkLst>
          <pc:docMk/>
          <pc:sldMk cId="1196351656" sldId="461"/>
        </pc:sldMkLst>
      </pc:sldChg>
      <pc:sldChg chg="add del">
        <pc:chgData name="Sougata Mukherjea" userId="f4bbb467-d32d-42aa-80bb-c9a6b15c0162" providerId="ADAL" clId="{AF1234C3-B061-4845-900E-17A9B9F2B83C}" dt="2023-11-23T09:14:23.698" v="297" actId="47"/>
        <pc:sldMkLst>
          <pc:docMk/>
          <pc:sldMk cId="903431258" sldId="464"/>
        </pc:sldMkLst>
      </pc:sldChg>
      <pc:sldChg chg="add del">
        <pc:chgData name="Sougata Mukherjea" userId="f4bbb467-d32d-42aa-80bb-c9a6b15c0162" providerId="ADAL" clId="{AF1234C3-B061-4845-900E-17A9B9F2B83C}" dt="2023-11-23T09:57:48.493" v="474" actId="2696"/>
        <pc:sldMkLst>
          <pc:docMk/>
          <pc:sldMk cId="0" sldId="465"/>
        </pc:sldMkLst>
      </pc:sldChg>
      <pc:sldChg chg="del">
        <pc:chgData name="Sougata Mukherjea" userId="f4bbb467-d32d-42aa-80bb-c9a6b15c0162" providerId="ADAL" clId="{AF1234C3-B061-4845-900E-17A9B9F2B83C}" dt="2023-11-23T09:20:53.226" v="303" actId="2696"/>
        <pc:sldMkLst>
          <pc:docMk/>
          <pc:sldMk cId="2674945405" sldId="466"/>
        </pc:sldMkLst>
      </pc:sldChg>
      <pc:sldChg chg="modSp mod">
        <pc:chgData name="Sougata Mukherjea" userId="f4bbb467-d32d-42aa-80bb-c9a6b15c0162" providerId="ADAL" clId="{AF1234C3-B061-4845-900E-17A9B9F2B83C}" dt="2023-11-23T09:21:05.081" v="304" actId="207"/>
        <pc:sldMkLst>
          <pc:docMk/>
          <pc:sldMk cId="3839043846" sldId="467"/>
        </pc:sldMkLst>
        <pc:spChg chg="mod">
          <ac:chgData name="Sougata Mukherjea" userId="f4bbb467-d32d-42aa-80bb-c9a6b15c0162" providerId="ADAL" clId="{AF1234C3-B061-4845-900E-17A9B9F2B83C}" dt="2023-11-23T09:21:05.081" v="304" actId="207"/>
          <ac:spMkLst>
            <pc:docMk/>
            <pc:sldMk cId="3839043846" sldId="467"/>
            <ac:spMk id="38915" creationId="{00000000-0000-0000-0000-000000000000}"/>
          </ac:spMkLst>
        </pc:spChg>
      </pc:sldChg>
      <pc:sldChg chg="modSp mod">
        <pc:chgData name="Sougata Mukherjea" userId="f4bbb467-d32d-42aa-80bb-c9a6b15c0162" providerId="ADAL" clId="{AF1234C3-B061-4845-900E-17A9B9F2B83C}" dt="2023-11-23T09:21:25.641" v="308" actId="1076"/>
        <pc:sldMkLst>
          <pc:docMk/>
          <pc:sldMk cId="1244685508" sldId="468"/>
        </pc:sldMkLst>
        <pc:spChg chg="mod">
          <ac:chgData name="Sougata Mukherjea" userId="f4bbb467-d32d-42aa-80bb-c9a6b15c0162" providerId="ADAL" clId="{AF1234C3-B061-4845-900E-17A9B9F2B83C}" dt="2023-11-23T09:21:22.148" v="307" actId="1076"/>
          <ac:spMkLst>
            <pc:docMk/>
            <pc:sldMk cId="1244685508" sldId="468"/>
            <ac:spMk id="2" creationId="{00000000-0000-0000-0000-000000000000}"/>
          </ac:spMkLst>
        </pc:spChg>
        <pc:spChg chg="mod">
          <ac:chgData name="Sougata Mukherjea" userId="f4bbb467-d32d-42aa-80bb-c9a6b15c0162" providerId="ADAL" clId="{AF1234C3-B061-4845-900E-17A9B9F2B83C}" dt="2023-11-23T09:21:25.641" v="308" actId="1076"/>
          <ac:spMkLst>
            <pc:docMk/>
            <pc:sldMk cId="1244685508" sldId="468"/>
            <ac:spMk id="3" creationId="{00000000-0000-0000-0000-000000000000}"/>
          </ac:spMkLst>
        </pc:spChg>
      </pc:sldChg>
      <pc:sldChg chg="modSp mod">
        <pc:chgData name="Sougata Mukherjea" userId="f4bbb467-d32d-42aa-80bb-c9a6b15c0162" providerId="ADAL" clId="{AF1234C3-B061-4845-900E-17A9B9F2B83C}" dt="2023-11-23T09:34:46.635" v="393" actId="1076"/>
        <pc:sldMkLst>
          <pc:docMk/>
          <pc:sldMk cId="3301755722" sldId="472"/>
        </pc:sldMkLst>
        <pc:spChg chg="mod">
          <ac:chgData name="Sougata Mukherjea" userId="f4bbb467-d32d-42aa-80bb-c9a6b15c0162" providerId="ADAL" clId="{AF1234C3-B061-4845-900E-17A9B9F2B83C}" dt="2023-11-23T09:34:46.635" v="393" actId="1076"/>
          <ac:spMkLst>
            <pc:docMk/>
            <pc:sldMk cId="3301755722" sldId="472"/>
            <ac:spMk id="2" creationId="{00000000-0000-0000-0000-000000000000}"/>
          </ac:spMkLst>
        </pc:spChg>
      </pc:sldChg>
      <pc:sldChg chg="modSp mod">
        <pc:chgData name="Sougata Mukherjea" userId="f4bbb467-d32d-42aa-80bb-c9a6b15c0162" providerId="ADAL" clId="{AF1234C3-B061-4845-900E-17A9B9F2B83C}" dt="2023-11-23T09:24:45.211" v="333" actId="121"/>
        <pc:sldMkLst>
          <pc:docMk/>
          <pc:sldMk cId="1780303972" sldId="477"/>
        </pc:sldMkLst>
        <pc:spChg chg="mod">
          <ac:chgData name="Sougata Mukherjea" userId="f4bbb467-d32d-42aa-80bb-c9a6b15c0162" providerId="ADAL" clId="{AF1234C3-B061-4845-900E-17A9B9F2B83C}" dt="2023-11-23T09:21:52.044" v="311" actId="1076"/>
          <ac:spMkLst>
            <pc:docMk/>
            <pc:sldMk cId="1780303972" sldId="477"/>
            <ac:spMk id="2" creationId="{00000000-0000-0000-0000-000000000000}"/>
          </ac:spMkLst>
        </pc:spChg>
        <pc:spChg chg="mod">
          <ac:chgData name="Sougata Mukherjea" userId="f4bbb467-d32d-42aa-80bb-c9a6b15c0162" providerId="ADAL" clId="{AF1234C3-B061-4845-900E-17A9B9F2B83C}" dt="2023-11-23T09:24:45.211" v="333" actId="121"/>
          <ac:spMkLst>
            <pc:docMk/>
            <pc:sldMk cId="1780303972" sldId="477"/>
            <ac:spMk id="18435" creationId="{00000000-0000-0000-0000-000000000000}"/>
          </ac:spMkLst>
        </pc:spChg>
      </pc:sldChg>
      <pc:sldChg chg="add del">
        <pc:chgData name="Sougata Mukherjea" userId="f4bbb467-d32d-42aa-80bb-c9a6b15c0162" providerId="ADAL" clId="{AF1234C3-B061-4845-900E-17A9B9F2B83C}" dt="2023-11-23T09:55:37.517" v="469"/>
        <pc:sldMkLst>
          <pc:docMk/>
          <pc:sldMk cId="0" sldId="483"/>
        </pc:sldMkLst>
      </pc:sldChg>
      <pc:sldChg chg="add del">
        <pc:chgData name="Sougata Mukherjea" userId="f4bbb467-d32d-42aa-80bb-c9a6b15c0162" providerId="ADAL" clId="{AF1234C3-B061-4845-900E-17A9B9F2B83C}" dt="2023-11-23T09:55:37.517" v="469"/>
        <pc:sldMkLst>
          <pc:docMk/>
          <pc:sldMk cId="0" sldId="484"/>
        </pc:sldMkLst>
      </pc:sldChg>
      <pc:sldChg chg="add del">
        <pc:chgData name="Sougata Mukherjea" userId="f4bbb467-d32d-42aa-80bb-c9a6b15c0162" providerId="ADAL" clId="{AF1234C3-B061-4845-900E-17A9B9F2B83C}" dt="2023-11-23T09:55:37.517" v="469"/>
        <pc:sldMkLst>
          <pc:docMk/>
          <pc:sldMk cId="0" sldId="491"/>
        </pc:sldMkLst>
      </pc:sldChg>
      <pc:sldChg chg="modSp mod">
        <pc:chgData name="Sougata Mukherjea" userId="f4bbb467-d32d-42aa-80bb-c9a6b15c0162" providerId="ADAL" clId="{AF1234C3-B061-4845-900E-17A9B9F2B83C}" dt="2023-11-23T09:37:03.339" v="405" actId="207"/>
        <pc:sldMkLst>
          <pc:docMk/>
          <pc:sldMk cId="2778481162" sldId="502"/>
        </pc:sldMkLst>
        <pc:spChg chg="mod">
          <ac:chgData name="Sougata Mukherjea" userId="f4bbb467-d32d-42aa-80bb-c9a6b15c0162" providerId="ADAL" clId="{AF1234C3-B061-4845-900E-17A9B9F2B83C}" dt="2023-11-23T09:37:03.339" v="405" actId="207"/>
          <ac:spMkLst>
            <pc:docMk/>
            <pc:sldMk cId="2778481162" sldId="502"/>
            <ac:spMk id="27651" creationId="{00000000-0000-0000-0000-000000000000}"/>
          </ac:spMkLst>
        </pc:spChg>
      </pc:sldChg>
      <pc:sldChg chg="modSp mod">
        <pc:chgData name="Sougata Mukherjea" userId="f4bbb467-d32d-42aa-80bb-c9a6b15c0162" providerId="ADAL" clId="{AF1234C3-B061-4845-900E-17A9B9F2B83C}" dt="2023-11-23T09:39:01.107" v="427" actId="1076"/>
        <pc:sldMkLst>
          <pc:docMk/>
          <pc:sldMk cId="1475576357" sldId="507"/>
        </pc:sldMkLst>
        <pc:spChg chg="mod">
          <ac:chgData name="Sougata Mukherjea" userId="f4bbb467-d32d-42aa-80bb-c9a6b15c0162" providerId="ADAL" clId="{AF1234C3-B061-4845-900E-17A9B9F2B83C}" dt="2023-11-23T09:39:01.107" v="427" actId="1076"/>
          <ac:spMkLst>
            <pc:docMk/>
            <pc:sldMk cId="1475576357" sldId="507"/>
            <ac:spMk id="28674" creationId="{00000000-0000-0000-0000-000000000000}"/>
          </ac:spMkLst>
        </pc:spChg>
        <pc:spChg chg="mod">
          <ac:chgData name="Sougata Mukherjea" userId="f4bbb467-d32d-42aa-80bb-c9a6b15c0162" providerId="ADAL" clId="{AF1234C3-B061-4845-900E-17A9B9F2B83C}" dt="2023-11-23T09:37:47.221" v="420" actId="20577"/>
          <ac:spMkLst>
            <pc:docMk/>
            <pc:sldMk cId="1475576357" sldId="507"/>
            <ac:spMk id="28675" creationId="{00000000-0000-0000-0000-000000000000}"/>
          </ac:spMkLst>
        </pc:spChg>
        <pc:picChg chg="mod">
          <ac:chgData name="Sougata Mukherjea" userId="f4bbb467-d32d-42aa-80bb-c9a6b15c0162" providerId="ADAL" clId="{AF1234C3-B061-4845-900E-17A9B9F2B83C}" dt="2023-11-23T09:37:28.497" v="408" actId="1076"/>
          <ac:picMkLst>
            <pc:docMk/>
            <pc:sldMk cId="1475576357" sldId="507"/>
            <ac:picMk id="28676" creationId="{00000000-0000-0000-0000-000000000000}"/>
          </ac:picMkLst>
        </pc:picChg>
      </pc:sldChg>
      <pc:sldChg chg="add del">
        <pc:chgData name="Sougata Mukherjea" userId="f4bbb467-d32d-42aa-80bb-c9a6b15c0162" providerId="ADAL" clId="{AF1234C3-B061-4845-900E-17A9B9F2B83C}" dt="2023-11-23T09:11:47.117" v="293" actId="2696"/>
        <pc:sldMkLst>
          <pc:docMk/>
          <pc:sldMk cId="0" sldId="514"/>
        </pc:sldMkLst>
      </pc:sldChg>
      <pc:sldChg chg="add del">
        <pc:chgData name="Sougata Mukherjea" userId="f4bbb467-d32d-42aa-80bb-c9a6b15c0162" providerId="ADAL" clId="{AF1234C3-B061-4845-900E-17A9B9F2B83C}" dt="2023-11-23T09:56:58.277" v="473" actId="47"/>
        <pc:sldMkLst>
          <pc:docMk/>
          <pc:sldMk cId="1622469396" sldId="514"/>
        </pc:sldMkLst>
      </pc:sldChg>
      <pc:sldChg chg="add del">
        <pc:chgData name="Sougata Mukherjea" userId="f4bbb467-d32d-42aa-80bb-c9a6b15c0162" providerId="ADAL" clId="{AF1234C3-B061-4845-900E-17A9B9F2B83C}" dt="2023-11-23T09:11:47.117" v="293" actId="2696"/>
        <pc:sldMkLst>
          <pc:docMk/>
          <pc:sldMk cId="0" sldId="515"/>
        </pc:sldMkLst>
      </pc:sldChg>
      <pc:sldChg chg="add del">
        <pc:chgData name="Sougata Mukherjea" userId="f4bbb467-d32d-42aa-80bb-c9a6b15c0162" providerId="ADAL" clId="{AF1234C3-B061-4845-900E-17A9B9F2B83C}" dt="2023-11-23T09:56:58.277" v="473" actId="47"/>
        <pc:sldMkLst>
          <pc:docMk/>
          <pc:sldMk cId="1193744299" sldId="515"/>
        </pc:sldMkLst>
      </pc:sldChg>
      <pc:sldChg chg="modSp add del">
        <pc:chgData name="Sougata Mukherjea" userId="f4bbb467-d32d-42aa-80bb-c9a6b15c0162" providerId="ADAL" clId="{AF1234C3-B061-4845-900E-17A9B9F2B83C}" dt="2023-11-23T09:11:47.117" v="293" actId="2696"/>
        <pc:sldMkLst>
          <pc:docMk/>
          <pc:sldMk cId="0" sldId="516"/>
        </pc:sldMkLst>
        <pc:spChg chg="mod">
          <ac:chgData name="Sougata Mukherjea" userId="f4bbb467-d32d-42aa-80bb-c9a6b15c0162" providerId="ADAL" clId="{AF1234C3-B061-4845-900E-17A9B9F2B83C}" dt="2023-11-23T09:10:36.696" v="289"/>
          <ac:spMkLst>
            <pc:docMk/>
            <pc:sldMk cId="0" sldId="516"/>
            <ac:spMk id="39940" creationId="{10DF672B-DFDC-24DA-FA39-DE8B3FEE36C9}"/>
          </ac:spMkLst>
        </pc:spChg>
      </pc:sldChg>
      <pc:sldChg chg="add del">
        <pc:chgData name="Sougata Mukherjea" userId="f4bbb467-d32d-42aa-80bb-c9a6b15c0162" providerId="ADAL" clId="{AF1234C3-B061-4845-900E-17A9B9F2B83C}" dt="2023-11-23T09:56:58.277" v="473" actId="47"/>
        <pc:sldMkLst>
          <pc:docMk/>
          <pc:sldMk cId="1471984738" sldId="516"/>
        </pc:sldMkLst>
      </pc:sldChg>
      <pc:sldChg chg="modSp add del">
        <pc:chgData name="Sougata Mukherjea" userId="f4bbb467-d32d-42aa-80bb-c9a6b15c0162" providerId="ADAL" clId="{AF1234C3-B061-4845-900E-17A9B9F2B83C}" dt="2023-11-23T09:11:47.117" v="293" actId="2696"/>
        <pc:sldMkLst>
          <pc:docMk/>
          <pc:sldMk cId="0" sldId="517"/>
        </pc:sldMkLst>
        <pc:spChg chg="mod">
          <ac:chgData name="Sougata Mukherjea" userId="f4bbb467-d32d-42aa-80bb-c9a6b15c0162" providerId="ADAL" clId="{AF1234C3-B061-4845-900E-17A9B9F2B83C}" dt="2023-11-23T09:10:36.696" v="289"/>
          <ac:spMkLst>
            <pc:docMk/>
            <pc:sldMk cId="0" sldId="517"/>
            <ac:spMk id="40964" creationId="{E75CB3F4-5E30-2682-B724-8BCB31A57EF7}"/>
          </ac:spMkLst>
        </pc:spChg>
      </pc:sldChg>
      <pc:sldChg chg="add del">
        <pc:chgData name="Sougata Mukherjea" userId="f4bbb467-d32d-42aa-80bb-c9a6b15c0162" providerId="ADAL" clId="{AF1234C3-B061-4845-900E-17A9B9F2B83C}" dt="2023-11-23T09:56:58.277" v="473" actId="47"/>
        <pc:sldMkLst>
          <pc:docMk/>
          <pc:sldMk cId="531775621" sldId="517"/>
        </pc:sldMkLst>
      </pc:sldChg>
      <pc:sldChg chg="add del">
        <pc:chgData name="Sougata Mukherjea" userId="f4bbb467-d32d-42aa-80bb-c9a6b15c0162" providerId="ADAL" clId="{AF1234C3-B061-4845-900E-17A9B9F2B83C}" dt="2023-11-23T09:11:47.117" v="293" actId="2696"/>
        <pc:sldMkLst>
          <pc:docMk/>
          <pc:sldMk cId="0" sldId="518"/>
        </pc:sldMkLst>
      </pc:sldChg>
      <pc:sldChg chg="add del">
        <pc:chgData name="Sougata Mukherjea" userId="f4bbb467-d32d-42aa-80bb-c9a6b15c0162" providerId="ADAL" clId="{AF1234C3-B061-4845-900E-17A9B9F2B83C}" dt="2023-11-23T09:56:58.277" v="473" actId="47"/>
        <pc:sldMkLst>
          <pc:docMk/>
          <pc:sldMk cId="1939785752" sldId="518"/>
        </pc:sldMkLst>
      </pc:sldChg>
      <pc:sldChg chg="modSp add del">
        <pc:chgData name="Sougata Mukherjea" userId="f4bbb467-d32d-42aa-80bb-c9a6b15c0162" providerId="ADAL" clId="{AF1234C3-B061-4845-900E-17A9B9F2B83C}" dt="2023-11-23T09:11:47.117" v="293" actId="2696"/>
        <pc:sldMkLst>
          <pc:docMk/>
          <pc:sldMk cId="0" sldId="519"/>
        </pc:sldMkLst>
        <pc:spChg chg="mod">
          <ac:chgData name="Sougata Mukherjea" userId="f4bbb467-d32d-42aa-80bb-c9a6b15c0162" providerId="ADAL" clId="{AF1234C3-B061-4845-900E-17A9B9F2B83C}" dt="2023-11-23T09:10:36.696" v="289"/>
          <ac:spMkLst>
            <pc:docMk/>
            <pc:sldMk cId="0" sldId="519"/>
            <ac:spMk id="43012" creationId="{24B9707F-2CFC-38D3-5E9A-96A5C3290D0B}"/>
          </ac:spMkLst>
        </pc:spChg>
      </pc:sldChg>
      <pc:sldChg chg="add del">
        <pc:chgData name="Sougata Mukherjea" userId="f4bbb467-d32d-42aa-80bb-c9a6b15c0162" providerId="ADAL" clId="{AF1234C3-B061-4845-900E-17A9B9F2B83C}" dt="2023-11-23T09:56:58.277" v="473" actId="47"/>
        <pc:sldMkLst>
          <pc:docMk/>
          <pc:sldMk cId="3719281099" sldId="519"/>
        </pc:sldMkLst>
      </pc:sldChg>
      <pc:sldChg chg="add del">
        <pc:chgData name="Sougata Mukherjea" userId="f4bbb467-d32d-42aa-80bb-c9a6b15c0162" providerId="ADAL" clId="{AF1234C3-B061-4845-900E-17A9B9F2B83C}" dt="2023-11-23T09:55:37.517" v="469"/>
        <pc:sldMkLst>
          <pc:docMk/>
          <pc:sldMk cId="0" sldId="537"/>
        </pc:sldMkLst>
      </pc:sldChg>
      <pc:sldChg chg="add del">
        <pc:chgData name="Sougata Mukherjea" userId="f4bbb467-d32d-42aa-80bb-c9a6b15c0162" providerId="ADAL" clId="{AF1234C3-B061-4845-900E-17A9B9F2B83C}" dt="2023-11-23T07:43:56.980" v="148" actId="47"/>
        <pc:sldMkLst>
          <pc:docMk/>
          <pc:sldMk cId="1004700398" sldId="540"/>
        </pc:sldMkLst>
      </pc:sldChg>
      <pc:sldChg chg="add del">
        <pc:chgData name="Sougata Mukherjea" userId="f4bbb467-d32d-42aa-80bb-c9a6b15c0162" providerId="ADAL" clId="{AF1234C3-B061-4845-900E-17A9B9F2B83C}" dt="2023-11-23T07:43:56.980" v="148" actId="47"/>
        <pc:sldMkLst>
          <pc:docMk/>
          <pc:sldMk cId="3444676183" sldId="541"/>
        </pc:sldMkLst>
      </pc:sldChg>
      <pc:sldChg chg="add del">
        <pc:chgData name="Sougata Mukherjea" userId="f4bbb467-d32d-42aa-80bb-c9a6b15c0162" providerId="ADAL" clId="{AF1234C3-B061-4845-900E-17A9B9F2B83C}" dt="2023-11-23T07:43:56.980" v="148" actId="47"/>
        <pc:sldMkLst>
          <pc:docMk/>
          <pc:sldMk cId="840853852" sldId="542"/>
        </pc:sldMkLst>
      </pc:sldChg>
      <pc:sldChg chg="add del">
        <pc:chgData name="Sougata Mukherjea" userId="f4bbb467-d32d-42aa-80bb-c9a6b15c0162" providerId="ADAL" clId="{AF1234C3-B061-4845-900E-17A9B9F2B83C}" dt="2023-11-23T07:43:56.980" v="148" actId="47"/>
        <pc:sldMkLst>
          <pc:docMk/>
          <pc:sldMk cId="534601942" sldId="543"/>
        </pc:sldMkLst>
      </pc:sldChg>
      <pc:sldChg chg="add del">
        <pc:chgData name="Sougata Mukherjea" userId="f4bbb467-d32d-42aa-80bb-c9a6b15c0162" providerId="ADAL" clId="{AF1234C3-B061-4845-900E-17A9B9F2B83C}" dt="2023-11-23T07:43:56.980" v="148" actId="47"/>
        <pc:sldMkLst>
          <pc:docMk/>
          <pc:sldMk cId="3062039852" sldId="544"/>
        </pc:sldMkLst>
      </pc:sldChg>
      <pc:sldChg chg="add del">
        <pc:chgData name="Sougata Mukherjea" userId="f4bbb467-d32d-42aa-80bb-c9a6b15c0162" providerId="ADAL" clId="{AF1234C3-B061-4845-900E-17A9B9F2B83C}" dt="2023-11-23T07:43:56.980" v="148" actId="47"/>
        <pc:sldMkLst>
          <pc:docMk/>
          <pc:sldMk cId="3121597481" sldId="545"/>
        </pc:sldMkLst>
      </pc:sldChg>
      <pc:sldChg chg="add del">
        <pc:chgData name="Sougata Mukherjea" userId="f4bbb467-d32d-42aa-80bb-c9a6b15c0162" providerId="ADAL" clId="{AF1234C3-B061-4845-900E-17A9B9F2B83C}" dt="2023-11-23T07:43:56.980" v="148" actId="47"/>
        <pc:sldMkLst>
          <pc:docMk/>
          <pc:sldMk cId="3211690871" sldId="546"/>
        </pc:sldMkLst>
      </pc:sldChg>
      <pc:sldChg chg="add del">
        <pc:chgData name="Sougata Mukherjea" userId="f4bbb467-d32d-42aa-80bb-c9a6b15c0162" providerId="ADAL" clId="{AF1234C3-B061-4845-900E-17A9B9F2B83C}" dt="2023-11-23T07:43:56.980" v="148" actId="47"/>
        <pc:sldMkLst>
          <pc:docMk/>
          <pc:sldMk cId="3972247428" sldId="547"/>
        </pc:sldMkLst>
      </pc:sldChg>
      <pc:sldChg chg="del">
        <pc:chgData name="Sougata Mukherjea" userId="f4bbb467-d32d-42aa-80bb-c9a6b15c0162" providerId="ADAL" clId="{AF1234C3-B061-4845-900E-17A9B9F2B83C}" dt="2023-11-23T07:44:59.697" v="149" actId="47"/>
        <pc:sldMkLst>
          <pc:docMk/>
          <pc:sldMk cId="1434448537" sldId="548"/>
        </pc:sldMkLst>
      </pc:sldChg>
      <pc:sldChg chg="add del">
        <pc:chgData name="Sougata Mukherjea" userId="f4bbb467-d32d-42aa-80bb-c9a6b15c0162" providerId="ADAL" clId="{AF1234C3-B061-4845-900E-17A9B9F2B83C}" dt="2023-11-23T09:01:48.063" v="277" actId="47"/>
        <pc:sldMkLst>
          <pc:docMk/>
          <pc:sldMk cId="0" sldId="549"/>
        </pc:sldMkLst>
      </pc:sldChg>
      <pc:sldChg chg="del">
        <pc:chgData name="Sougata Mukherjea" userId="f4bbb467-d32d-42aa-80bb-c9a6b15c0162" providerId="ADAL" clId="{AF1234C3-B061-4845-900E-17A9B9F2B83C}" dt="2023-11-23T07:44:59.697" v="149" actId="47"/>
        <pc:sldMkLst>
          <pc:docMk/>
          <pc:sldMk cId="3287935642" sldId="549"/>
        </pc:sldMkLst>
      </pc:sldChg>
      <pc:sldChg chg="add del">
        <pc:chgData name="Sougata Mukherjea" userId="f4bbb467-d32d-42aa-80bb-c9a6b15c0162" providerId="ADAL" clId="{AF1234C3-B061-4845-900E-17A9B9F2B83C}" dt="2023-11-23T09:01:48.063" v="277" actId="47"/>
        <pc:sldMkLst>
          <pc:docMk/>
          <pc:sldMk cId="0" sldId="550"/>
        </pc:sldMkLst>
      </pc:sldChg>
      <pc:sldChg chg="del">
        <pc:chgData name="Sougata Mukherjea" userId="f4bbb467-d32d-42aa-80bb-c9a6b15c0162" providerId="ADAL" clId="{AF1234C3-B061-4845-900E-17A9B9F2B83C}" dt="2023-11-23T07:44:59.697" v="149" actId="47"/>
        <pc:sldMkLst>
          <pc:docMk/>
          <pc:sldMk cId="354897647" sldId="550"/>
        </pc:sldMkLst>
      </pc:sldChg>
      <pc:sldChg chg="add del">
        <pc:chgData name="Sougata Mukherjea" userId="f4bbb467-d32d-42aa-80bb-c9a6b15c0162" providerId="ADAL" clId="{AF1234C3-B061-4845-900E-17A9B9F2B83C}" dt="2023-11-23T09:01:48.063" v="277" actId="47"/>
        <pc:sldMkLst>
          <pc:docMk/>
          <pc:sldMk cId="0" sldId="551"/>
        </pc:sldMkLst>
      </pc:sldChg>
      <pc:sldChg chg="del">
        <pc:chgData name="Sougata Mukherjea" userId="f4bbb467-d32d-42aa-80bb-c9a6b15c0162" providerId="ADAL" clId="{AF1234C3-B061-4845-900E-17A9B9F2B83C}" dt="2023-11-23T07:44:59.697" v="149" actId="47"/>
        <pc:sldMkLst>
          <pc:docMk/>
          <pc:sldMk cId="4149562611" sldId="551"/>
        </pc:sldMkLst>
      </pc:sldChg>
      <pc:sldChg chg="add del">
        <pc:chgData name="Sougata Mukherjea" userId="f4bbb467-d32d-42aa-80bb-c9a6b15c0162" providerId="ADAL" clId="{AF1234C3-B061-4845-900E-17A9B9F2B83C}" dt="2023-11-23T09:01:48.063" v="277" actId="47"/>
        <pc:sldMkLst>
          <pc:docMk/>
          <pc:sldMk cId="0" sldId="552"/>
        </pc:sldMkLst>
      </pc:sldChg>
      <pc:sldChg chg="del">
        <pc:chgData name="Sougata Mukherjea" userId="f4bbb467-d32d-42aa-80bb-c9a6b15c0162" providerId="ADAL" clId="{AF1234C3-B061-4845-900E-17A9B9F2B83C}" dt="2023-11-23T07:44:59.697" v="149" actId="47"/>
        <pc:sldMkLst>
          <pc:docMk/>
          <pc:sldMk cId="677466297" sldId="552"/>
        </pc:sldMkLst>
      </pc:sldChg>
      <pc:sldChg chg="add">
        <pc:chgData name="Sougata Mukherjea" userId="f4bbb467-d32d-42aa-80bb-c9a6b15c0162" providerId="ADAL" clId="{AF1234C3-B061-4845-900E-17A9B9F2B83C}" dt="2023-11-23T10:03:36.588" v="531"/>
        <pc:sldMkLst>
          <pc:docMk/>
          <pc:sldMk cId="0" sldId="553"/>
        </pc:sldMkLst>
      </pc:sldChg>
      <pc:sldChg chg="del">
        <pc:chgData name="Sougata Mukherjea" userId="f4bbb467-d32d-42aa-80bb-c9a6b15c0162" providerId="ADAL" clId="{AF1234C3-B061-4845-900E-17A9B9F2B83C}" dt="2023-11-23T07:44:59.697" v="149" actId="47"/>
        <pc:sldMkLst>
          <pc:docMk/>
          <pc:sldMk cId="3773329893" sldId="553"/>
        </pc:sldMkLst>
      </pc:sldChg>
      <pc:sldChg chg="add">
        <pc:chgData name="Sougata Mukherjea" userId="f4bbb467-d32d-42aa-80bb-c9a6b15c0162" providerId="ADAL" clId="{AF1234C3-B061-4845-900E-17A9B9F2B83C}" dt="2023-11-23T10:03:36.588" v="531"/>
        <pc:sldMkLst>
          <pc:docMk/>
          <pc:sldMk cId="1267522027" sldId="554"/>
        </pc:sldMkLst>
      </pc:sldChg>
      <pc:sldChg chg="add del">
        <pc:chgData name="Sougata Mukherjea" userId="f4bbb467-d32d-42aa-80bb-c9a6b15c0162" providerId="ADAL" clId="{AF1234C3-B061-4845-900E-17A9B9F2B83C}" dt="2023-11-23T09:01:48.063" v="277" actId="47"/>
        <pc:sldMkLst>
          <pc:docMk/>
          <pc:sldMk cId="0" sldId="555"/>
        </pc:sldMkLst>
      </pc:sldChg>
      <pc:sldChg chg="add del">
        <pc:chgData name="Sougata Mukherjea" userId="f4bbb467-d32d-42aa-80bb-c9a6b15c0162" providerId="ADAL" clId="{AF1234C3-B061-4845-900E-17A9B9F2B83C}" dt="2023-11-23T09:55:37.517" v="469"/>
        <pc:sldMkLst>
          <pc:docMk/>
          <pc:sldMk cId="0" sldId="556"/>
        </pc:sldMkLst>
      </pc:sldChg>
      <pc:sldChg chg="add del">
        <pc:chgData name="Sougata Mukherjea" userId="f4bbb467-d32d-42aa-80bb-c9a6b15c0162" providerId="ADAL" clId="{AF1234C3-B061-4845-900E-17A9B9F2B83C}" dt="2023-11-23T09:14:23.698" v="297" actId="47"/>
        <pc:sldMkLst>
          <pc:docMk/>
          <pc:sldMk cId="1932776082" sldId="556"/>
        </pc:sldMkLst>
      </pc:sldChg>
      <pc:sldChg chg="add del">
        <pc:chgData name="Sougata Mukherjea" userId="f4bbb467-d32d-42aa-80bb-c9a6b15c0162" providerId="ADAL" clId="{AF1234C3-B061-4845-900E-17A9B9F2B83C}" dt="2023-11-23T09:55:37.517" v="469"/>
        <pc:sldMkLst>
          <pc:docMk/>
          <pc:sldMk cId="0" sldId="557"/>
        </pc:sldMkLst>
      </pc:sldChg>
      <pc:sldChg chg="add del">
        <pc:chgData name="Sougata Mukherjea" userId="f4bbb467-d32d-42aa-80bb-c9a6b15c0162" providerId="ADAL" clId="{AF1234C3-B061-4845-900E-17A9B9F2B83C}" dt="2023-11-23T09:11:47.117" v="293" actId="2696"/>
        <pc:sldMkLst>
          <pc:docMk/>
          <pc:sldMk cId="0" sldId="558"/>
        </pc:sldMkLst>
      </pc:sldChg>
      <pc:sldChg chg="add del">
        <pc:chgData name="Sougata Mukherjea" userId="f4bbb467-d32d-42aa-80bb-c9a6b15c0162" providerId="ADAL" clId="{AF1234C3-B061-4845-900E-17A9B9F2B83C}" dt="2023-11-23T09:56:58.277" v="473" actId="47"/>
        <pc:sldMkLst>
          <pc:docMk/>
          <pc:sldMk cId="2819600672" sldId="558"/>
        </pc:sldMkLst>
      </pc:sldChg>
      <pc:sldChg chg="modSp add del mod">
        <pc:chgData name="Sougata Mukherjea" userId="f4bbb467-d32d-42aa-80bb-c9a6b15c0162" providerId="ADAL" clId="{AF1234C3-B061-4845-900E-17A9B9F2B83C}" dt="2023-11-23T10:06:19.147" v="532" actId="2696"/>
        <pc:sldMkLst>
          <pc:docMk/>
          <pc:sldMk cId="0" sldId="559"/>
        </pc:sldMkLst>
        <pc:spChg chg="mod">
          <ac:chgData name="Sougata Mukherjea" userId="f4bbb467-d32d-42aa-80bb-c9a6b15c0162" providerId="ADAL" clId="{AF1234C3-B061-4845-900E-17A9B9F2B83C}" dt="2023-11-23T07:52:05.049" v="158" actId="20577"/>
          <ac:spMkLst>
            <pc:docMk/>
            <pc:sldMk cId="0" sldId="559"/>
            <ac:spMk id="2" creationId="{7B16015C-AD6E-DE9E-2917-ADAF2AA53B25}"/>
          </ac:spMkLst>
        </pc:spChg>
      </pc:sldChg>
      <pc:sldChg chg="add del">
        <pc:chgData name="Sougata Mukherjea" userId="f4bbb467-d32d-42aa-80bb-c9a6b15c0162" providerId="ADAL" clId="{AF1234C3-B061-4845-900E-17A9B9F2B83C}" dt="2023-11-23T10:06:19.147" v="532" actId="2696"/>
        <pc:sldMkLst>
          <pc:docMk/>
          <pc:sldMk cId="0" sldId="560"/>
        </pc:sldMkLst>
      </pc:sldChg>
      <pc:sldChg chg="del">
        <pc:chgData name="Sougata Mukherjea" userId="f4bbb467-d32d-42aa-80bb-c9a6b15c0162" providerId="ADAL" clId="{AF1234C3-B061-4845-900E-17A9B9F2B83C}" dt="2023-11-23T09:56:08.609" v="470" actId="47"/>
        <pc:sldMkLst>
          <pc:docMk/>
          <pc:sldMk cId="0" sldId="561"/>
        </pc:sldMkLst>
      </pc:sldChg>
      <pc:sldChg chg="add del">
        <pc:chgData name="Sougata Mukherjea" userId="f4bbb467-d32d-42aa-80bb-c9a6b15c0162" providerId="ADAL" clId="{AF1234C3-B061-4845-900E-17A9B9F2B83C}" dt="2023-11-23T09:11:47.117" v="293" actId="2696"/>
        <pc:sldMkLst>
          <pc:docMk/>
          <pc:sldMk cId="0" sldId="562"/>
        </pc:sldMkLst>
      </pc:sldChg>
      <pc:sldChg chg="add del">
        <pc:chgData name="Sougata Mukherjea" userId="f4bbb467-d32d-42aa-80bb-c9a6b15c0162" providerId="ADAL" clId="{AF1234C3-B061-4845-900E-17A9B9F2B83C}" dt="2023-11-23T09:56:58.277" v="473" actId="47"/>
        <pc:sldMkLst>
          <pc:docMk/>
          <pc:sldMk cId="525245939" sldId="562"/>
        </pc:sldMkLst>
      </pc:sldChg>
      <pc:sldChg chg="modSp mod">
        <pc:chgData name="Sougata Mukherjea" userId="f4bbb467-d32d-42aa-80bb-c9a6b15c0162" providerId="ADAL" clId="{AF1234C3-B061-4845-900E-17A9B9F2B83C}" dt="2023-11-23T09:28:40.025" v="338" actId="255"/>
        <pc:sldMkLst>
          <pc:docMk/>
          <pc:sldMk cId="0" sldId="563"/>
        </pc:sldMkLst>
        <pc:spChg chg="mod">
          <ac:chgData name="Sougata Mukherjea" userId="f4bbb467-d32d-42aa-80bb-c9a6b15c0162" providerId="ADAL" clId="{AF1234C3-B061-4845-900E-17A9B9F2B83C}" dt="2023-11-23T09:28:40.025" v="338" actId="255"/>
          <ac:spMkLst>
            <pc:docMk/>
            <pc:sldMk cId="0" sldId="563"/>
            <ac:spMk id="86019" creationId="{2B85BCE7-85AD-2247-B848-2C3766B42E35}"/>
          </ac:spMkLst>
        </pc:spChg>
      </pc:sldChg>
      <pc:sldChg chg="modSp mod">
        <pc:chgData name="Sougata Mukherjea" userId="f4bbb467-d32d-42aa-80bb-c9a6b15c0162" providerId="ADAL" clId="{AF1234C3-B061-4845-900E-17A9B9F2B83C}" dt="2023-11-23T09:31:07.459" v="360" actId="1076"/>
        <pc:sldMkLst>
          <pc:docMk/>
          <pc:sldMk cId="0" sldId="564"/>
        </pc:sldMkLst>
        <pc:spChg chg="mod">
          <ac:chgData name="Sougata Mukherjea" userId="f4bbb467-d32d-42aa-80bb-c9a6b15c0162" providerId="ADAL" clId="{AF1234C3-B061-4845-900E-17A9B9F2B83C}" dt="2023-11-23T09:30:50.242" v="356" actId="1076"/>
          <ac:spMkLst>
            <pc:docMk/>
            <pc:sldMk cId="0" sldId="564"/>
            <ac:spMk id="38914" creationId="{7C7FB1ED-5D1D-B24A-731C-777591C80133}"/>
          </ac:spMkLst>
        </pc:spChg>
        <pc:spChg chg="mod">
          <ac:chgData name="Sougata Mukherjea" userId="f4bbb467-d32d-42aa-80bb-c9a6b15c0162" providerId="ADAL" clId="{AF1234C3-B061-4845-900E-17A9B9F2B83C}" dt="2023-11-23T09:31:07.459" v="360" actId="1076"/>
          <ac:spMkLst>
            <pc:docMk/>
            <pc:sldMk cId="0" sldId="564"/>
            <ac:spMk id="87043" creationId="{A8AED2C8-3EBA-40A6-8B02-FCD012841B9B}"/>
          </ac:spMkLst>
        </pc:spChg>
      </pc:sldChg>
      <pc:sldChg chg="modSp mod">
        <pc:chgData name="Sougata Mukherjea" userId="f4bbb467-d32d-42aa-80bb-c9a6b15c0162" providerId="ADAL" clId="{AF1234C3-B061-4845-900E-17A9B9F2B83C}" dt="2023-11-23T09:31:51.719" v="365" actId="12"/>
        <pc:sldMkLst>
          <pc:docMk/>
          <pc:sldMk cId="0" sldId="565"/>
        </pc:sldMkLst>
        <pc:spChg chg="mod">
          <ac:chgData name="Sougata Mukherjea" userId="f4bbb467-d32d-42aa-80bb-c9a6b15c0162" providerId="ADAL" clId="{AF1234C3-B061-4845-900E-17A9B9F2B83C}" dt="2023-11-23T09:31:19.559" v="362" actId="1076"/>
          <ac:spMkLst>
            <pc:docMk/>
            <pc:sldMk cId="0" sldId="565"/>
            <ac:spMk id="33794" creationId="{FBD168FE-355A-C26B-5A93-C108240BB989}"/>
          </ac:spMkLst>
        </pc:spChg>
        <pc:spChg chg="mod">
          <ac:chgData name="Sougata Mukherjea" userId="f4bbb467-d32d-42aa-80bb-c9a6b15c0162" providerId="ADAL" clId="{AF1234C3-B061-4845-900E-17A9B9F2B83C}" dt="2023-11-23T09:31:51.719" v="365" actId="12"/>
          <ac:spMkLst>
            <pc:docMk/>
            <pc:sldMk cId="0" sldId="565"/>
            <ac:spMk id="88067" creationId="{41BFCEC8-852F-42CF-C11E-397A915DD730}"/>
          </ac:spMkLst>
        </pc:spChg>
      </pc:sldChg>
      <pc:sldChg chg="modSp mod">
        <pc:chgData name="Sougata Mukherjea" userId="f4bbb467-d32d-42aa-80bb-c9a6b15c0162" providerId="ADAL" clId="{AF1234C3-B061-4845-900E-17A9B9F2B83C}" dt="2023-11-23T09:33:05.973" v="375" actId="255"/>
        <pc:sldMkLst>
          <pc:docMk/>
          <pc:sldMk cId="0" sldId="566"/>
        </pc:sldMkLst>
        <pc:spChg chg="mod">
          <ac:chgData name="Sougata Mukherjea" userId="f4bbb467-d32d-42aa-80bb-c9a6b15c0162" providerId="ADAL" clId="{AF1234C3-B061-4845-900E-17A9B9F2B83C}" dt="2023-11-23T09:32:04.086" v="369" actId="1076"/>
          <ac:spMkLst>
            <pc:docMk/>
            <pc:sldMk cId="0" sldId="566"/>
            <ac:spMk id="34818" creationId="{B2E22E82-FD0C-F7CF-310E-68F2800ABF9F}"/>
          </ac:spMkLst>
        </pc:spChg>
        <pc:spChg chg="mod">
          <ac:chgData name="Sougata Mukherjea" userId="f4bbb467-d32d-42aa-80bb-c9a6b15c0162" providerId="ADAL" clId="{AF1234C3-B061-4845-900E-17A9B9F2B83C}" dt="2023-11-23T09:33:05.973" v="375" actId="255"/>
          <ac:spMkLst>
            <pc:docMk/>
            <pc:sldMk cId="0" sldId="566"/>
            <ac:spMk id="89091" creationId="{C576585C-D7D7-C621-5899-6E89BE482F0F}"/>
          </ac:spMkLst>
        </pc:spChg>
      </pc:sldChg>
      <pc:sldChg chg="modSp mod">
        <pc:chgData name="Sougata Mukherjea" userId="f4bbb467-d32d-42aa-80bb-c9a6b15c0162" providerId="ADAL" clId="{AF1234C3-B061-4845-900E-17A9B9F2B83C}" dt="2023-11-23T09:34:17.952" v="391" actId="12"/>
        <pc:sldMkLst>
          <pc:docMk/>
          <pc:sldMk cId="0" sldId="569"/>
        </pc:sldMkLst>
        <pc:spChg chg="mod">
          <ac:chgData name="Sougata Mukherjea" userId="f4bbb467-d32d-42aa-80bb-c9a6b15c0162" providerId="ADAL" clId="{AF1234C3-B061-4845-900E-17A9B9F2B83C}" dt="2023-11-23T09:34:17.952" v="391" actId="12"/>
          <ac:spMkLst>
            <pc:docMk/>
            <pc:sldMk cId="0" sldId="569"/>
            <ac:spMk id="94211" creationId="{054061EA-D650-AC6B-9851-FCD175AA665C}"/>
          </ac:spMkLst>
        </pc:spChg>
      </pc:sldChg>
      <pc:sldChg chg="modSp add del mod">
        <pc:chgData name="Sougata Mukherjea" userId="f4bbb467-d32d-42aa-80bb-c9a6b15c0162" providerId="ADAL" clId="{AF1234C3-B061-4845-900E-17A9B9F2B83C}" dt="2023-11-23T09:01:48.063" v="277" actId="47"/>
        <pc:sldMkLst>
          <pc:docMk/>
          <pc:sldMk cId="0" sldId="570"/>
        </pc:sldMkLst>
        <pc:spChg chg="mod">
          <ac:chgData name="Sougata Mukherjea" userId="f4bbb467-d32d-42aa-80bb-c9a6b15c0162" providerId="ADAL" clId="{AF1234C3-B061-4845-900E-17A9B9F2B83C}" dt="2023-11-23T07:50:45.383" v="155" actId="255"/>
          <ac:spMkLst>
            <pc:docMk/>
            <pc:sldMk cId="0" sldId="570"/>
            <ac:spMk id="31747" creationId="{6C8F6C68-36A3-FCC5-195D-13FD97A1417E}"/>
          </ac:spMkLst>
        </pc:spChg>
      </pc:sldChg>
      <pc:sldChg chg="del">
        <pc:chgData name="Sougata Mukherjea" userId="f4bbb467-d32d-42aa-80bb-c9a6b15c0162" providerId="ADAL" clId="{AF1234C3-B061-4845-900E-17A9B9F2B83C}" dt="2023-11-23T09:35:31.593" v="397" actId="2696"/>
        <pc:sldMkLst>
          <pc:docMk/>
          <pc:sldMk cId="0" sldId="571"/>
        </pc:sldMkLst>
      </pc:sldChg>
      <pc:sldChg chg="modSp mod">
        <pc:chgData name="Sougata Mukherjea" userId="f4bbb467-d32d-42aa-80bb-c9a6b15c0162" providerId="ADAL" clId="{AF1234C3-B061-4845-900E-17A9B9F2B83C}" dt="2023-11-23T09:44:37.851" v="447" actId="12"/>
        <pc:sldMkLst>
          <pc:docMk/>
          <pc:sldMk cId="0" sldId="572"/>
        </pc:sldMkLst>
        <pc:spChg chg="mod">
          <ac:chgData name="Sougata Mukherjea" userId="f4bbb467-d32d-42aa-80bb-c9a6b15c0162" providerId="ADAL" clId="{AF1234C3-B061-4845-900E-17A9B9F2B83C}" dt="2023-11-23T09:40:37.376" v="440" actId="1076"/>
          <ac:spMkLst>
            <pc:docMk/>
            <pc:sldMk cId="0" sldId="572"/>
            <ac:spMk id="99330" creationId="{619104D8-D3D1-EC85-B233-19D6F418D2F5}"/>
          </ac:spMkLst>
        </pc:spChg>
        <pc:spChg chg="mod">
          <ac:chgData name="Sougata Mukherjea" userId="f4bbb467-d32d-42aa-80bb-c9a6b15c0162" providerId="ADAL" clId="{AF1234C3-B061-4845-900E-17A9B9F2B83C}" dt="2023-11-23T09:44:37.851" v="447" actId="12"/>
          <ac:spMkLst>
            <pc:docMk/>
            <pc:sldMk cId="0" sldId="572"/>
            <ac:spMk id="99331" creationId="{BD8C5F2E-2077-4AD4-E51C-D2126D076374}"/>
          </ac:spMkLst>
        </pc:spChg>
      </pc:sldChg>
      <pc:sldChg chg="add del">
        <pc:chgData name="Sougata Mukherjea" userId="f4bbb467-d32d-42aa-80bb-c9a6b15c0162" providerId="ADAL" clId="{AF1234C3-B061-4845-900E-17A9B9F2B83C}" dt="2023-11-23T09:01:48.063" v="277" actId="47"/>
        <pc:sldMkLst>
          <pc:docMk/>
          <pc:sldMk cId="0" sldId="573"/>
        </pc:sldMkLst>
      </pc:sldChg>
      <pc:sldChg chg="add del">
        <pc:chgData name="Sougata Mukherjea" userId="f4bbb467-d32d-42aa-80bb-c9a6b15c0162" providerId="ADAL" clId="{AF1234C3-B061-4845-900E-17A9B9F2B83C}" dt="2023-11-23T09:01:48.063" v="277" actId="47"/>
        <pc:sldMkLst>
          <pc:docMk/>
          <pc:sldMk cId="0" sldId="574"/>
        </pc:sldMkLst>
      </pc:sldChg>
      <pc:sldChg chg="add del">
        <pc:chgData name="Sougata Mukherjea" userId="f4bbb467-d32d-42aa-80bb-c9a6b15c0162" providerId="ADAL" clId="{AF1234C3-B061-4845-900E-17A9B9F2B83C}" dt="2023-11-23T09:01:48.063" v="277" actId="47"/>
        <pc:sldMkLst>
          <pc:docMk/>
          <pc:sldMk cId="0" sldId="575"/>
        </pc:sldMkLst>
      </pc:sldChg>
      <pc:sldChg chg="add del">
        <pc:chgData name="Sougata Mukherjea" userId="f4bbb467-d32d-42aa-80bb-c9a6b15c0162" providerId="ADAL" clId="{AF1234C3-B061-4845-900E-17A9B9F2B83C}" dt="2023-11-23T09:01:48.063" v="277" actId="47"/>
        <pc:sldMkLst>
          <pc:docMk/>
          <pc:sldMk cId="0" sldId="576"/>
        </pc:sldMkLst>
      </pc:sldChg>
      <pc:sldChg chg="del">
        <pc:chgData name="Sougata Mukherjea" userId="f4bbb467-d32d-42aa-80bb-c9a6b15c0162" providerId="ADAL" clId="{AF1234C3-B061-4845-900E-17A9B9F2B83C}" dt="2023-11-23T09:56:08.609" v="470" actId="47"/>
        <pc:sldMkLst>
          <pc:docMk/>
          <pc:sldMk cId="0" sldId="577"/>
        </pc:sldMkLst>
      </pc:sldChg>
      <pc:sldChg chg="del">
        <pc:chgData name="Sougata Mukherjea" userId="f4bbb467-d32d-42aa-80bb-c9a6b15c0162" providerId="ADAL" clId="{AF1234C3-B061-4845-900E-17A9B9F2B83C}" dt="2023-11-23T09:56:08.609" v="470" actId="47"/>
        <pc:sldMkLst>
          <pc:docMk/>
          <pc:sldMk cId="0" sldId="578"/>
        </pc:sldMkLst>
      </pc:sldChg>
      <pc:sldChg chg="del">
        <pc:chgData name="Sougata Mukherjea" userId="f4bbb467-d32d-42aa-80bb-c9a6b15c0162" providerId="ADAL" clId="{AF1234C3-B061-4845-900E-17A9B9F2B83C}" dt="2023-11-23T09:56:08.609" v="470" actId="47"/>
        <pc:sldMkLst>
          <pc:docMk/>
          <pc:sldMk cId="0" sldId="579"/>
        </pc:sldMkLst>
      </pc:sldChg>
      <pc:sldChg chg="del">
        <pc:chgData name="Sougata Mukherjea" userId="f4bbb467-d32d-42aa-80bb-c9a6b15c0162" providerId="ADAL" clId="{AF1234C3-B061-4845-900E-17A9B9F2B83C}" dt="2023-11-23T09:56:08.609" v="470" actId="47"/>
        <pc:sldMkLst>
          <pc:docMk/>
          <pc:sldMk cId="0" sldId="580"/>
        </pc:sldMkLst>
      </pc:sldChg>
      <pc:sldChg chg="del">
        <pc:chgData name="Sougata Mukherjea" userId="f4bbb467-d32d-42aa-80bb-c9a6b15c0162" providerId="ADAL" clId="{AF1234C3-B061-4845-900E-17A9B9F2B83C}" dt="2023-11-23T09:56:08.609" v="470" actId="47"/>
        <pc:sldMkLst>
          <pc:docMk/>
          <pc:sldMk cId="0" sldId="581"/>
        </pc:sldMkLst>
      </pc:sldChg>
      <pc:sldChg chg="del">
        <pc:chgData name="Sougata Mukherjea" userId="f4bbb467-d32d-42aa-80bb-c9a6b15c0162" providerId="ADAL" clId="{AF1234C3-B061-4845-900E-17A9B9F2B83C}" dt="2023-11-23T09:56:08.609" v="470" actId="47"/>
        <pc:sldMkLst>
          <pc:docMk/>
          <pc:sldMk cId="0" sldId="582"/>
        </pc:sldMkLst>
      </pc:sldChg>
      <pc:sldChg chg="del">
        <pc:chgData name="Sougata Mukherjea" userId="f4bbb467-d32d-42aa-80bb-c9a6b15c0162" providerId="ADAL" clId="{AF1234C3-B061-4845-900E-17A9B9F2B83C}" dt="2023-11-23T10:02:13.514" v="529" actId="47"/>
        <pc:sldMkLst>
          <pc:docMk/>
          <pc:sldMk cId="0" sldId="583"/>
        </pc:sldMkLst>
      </pc:sldChg>
      <pc:sldChg chg="del">
        <pc:chgData name="Sougata Mukherjea" userId="f4bbb467-d32d-42aa-80bb-c9a6b15c0162" providerId="ADAL" clId="{AF1234C3-B061-4845-900E-17A9B9F2B83C}" dt="2023-11-23T10:02:13.514" v="529" actId="47"/>
        <pc:sldMkLst>
          <pc:docMk/>
          <pc:sldMk cId="0" sldId="584"/>
        </pc:sldMkLst>
      </pc:sldChg>
      <pc:sldChg chg="del">
        <pc:chgData name="Sougata Mukherjea" userId="f4bbb467-d32d-42aa-80bb-c9a6b15c0162" providerId="ADAL" clId="{AF1234C3-B061-4845-900E-17A9B9F2B83C}" dt="2023-11-23T10:02:13.514" v="529" actId="47"/>
        <pc:sldMkLst>
          <pc:docMk/>
          <pc:sldMk cId="0" sldId="585"/>
        </pc:sldMkLst>
      </pc:sldChg>
      <pc:sldChg chg="del">
        <pc:chgData name="Sougata Mukherjea" userId="f4bbb467-d32d-42aa-80bb-c9a6b15c0162" providerId="ADAL" clId="{AF1234C3-B061-4845-900E-17A9B9F2B83C}" dt="2023-11-23T10:02:13.514" v="529" actId="47"/>
        <pc:sldMkLst>
          <pc:docMk/>
          <pc:sldMk cId="0" sldId="586"/>
        </pc:sldMkLst>
      </pc:sldChg>
      <pc:sldChg chg="del">
        <pc:chgData name="Sougata Mukherjea" userId="f4bbb467-d32d-42aa-80bb-c9a6b15c0162" providerId="ADAL" clId="{AF1234C3-B061-4845-900E-17A9B9F2B83C}" dt="2023-11-23T10:02:13.514" v="529" actId="47"/>
        <pc:sldMkLst>
          <pc:docMk/>
          <pc:sldMk cId="0" sldId="587"/>
        </pc:sldMkLst>
      </pc:sldChg>
      <pc:sldChg chg="del">
        <pc:chgData name="Sougata Mukherjea" userId="f4bbb467-d32d-42aa-80bb-c9a6b15c0162" providerId="ADAL" clId="{AF1234C3-B061-4845-900E-17A9B9F2B83C}" dt="2023-11-23T10:02:13.514" v="529" actId="47"/>
        <pc:sldMkLst>
          <pc:docMk/>
          <pc:sldMk cId="0" sldId="588"/>
        </pc:sldMkLst>
      </pc:sldChg>
      <pc:sldChg chg="del">
        <pc:chgData name="Sougata Mukherjea" userId="f4bbb467-d32d-42aa-80bb-c9a6b15c0162" providerId="ADAL" clId="{AF1234C3-B061-4845-900E-17A9B9F2B83C}" dt="2023-11-23T10:02:13.514" v="529" actId="47"/>
        <pc:sldMkLst>
          <pc:docMk/>
          <pc:sldMk cId="0" sldId="589"/>
        </pc:sldMkLst>
      </pc:sldChg>
      <pc:sldChg chg="del">
        <pc:chgData name="Sougata Mukherjea" userId="f4bbb467-d32d-42aa-80bb-c9a6b15c0162" providerId="ADAL" clId="{AF1234C3-B061-4845-900E-17A9B9F2B83C}" dt="2023-11-23T10:02:13.514" v="529" actId="47"/>
        <pc:sldMkLst>
          <pc:docMk/>
          <pc:sldMk cId="2922345984" sldId="590"/>
        </pc:sldMkLst>
      </pc:sldChg>
      <pc:sldChg chg="del">
        <pc:chgData name="Sougata Mukherjea" userId="f4bbb467-d32d-42aa-80bb-c9a6b15c0162" providerId="ADAL" clId="{AF1234C3-B061-4845-900E-17A9B9F2B83C}" dt="2023-11-23T10:02:13.514" v="529" actId="47"/>
        <pc:sldMkLst>
          <pc:docMk/>
          <pc:sldMk cId="1363265238" sldId="591"/>
        </pc:sldMkLst>
      </pc:sldChg>
      <pc:sldChg chg="modSp mod ord">
        <pc:chgData name="Sougata Mukherjea" userId="f4bbb467-d32d-42aa-80bb-c9a6b15c0162" providerId="ADAL" clId="{AF1234C3-B061-4845-900E-17A9B9F2B83C}" dt="2023-11-23T10:27:24.156" v="561" actId="20578"/>
        <pc:sldMkLst>
          <pc:docMk/>
          <pc:sldMk cId="0" sldId="592"/>
        </pc:sldMkLst>
        <pc:spChg chg="mod">
          <ac:chgData name="Sougata Mukherjea" userId="f4bbb467-d32d-42aa-80bb-c9a6b15c0162" providerId="ADAL" clId="{AF1234C3-B061-4845-900E-17A9B9F2B83C}" dt="2023-11-23T10:11:00.264" v="549" actId="20577"/>
          <ac:spMkLst>
            <pc:docMk/>
            <pc:sldMk cId="0" sldId="592"/>
            <ac:spMk id="2" creationId="{704DAC08-2F65-5DC6-9EAE-3953D94FAD03}"/>
          </ac:spMkLst>
        </pc:spChg>
        <pc:spChg chg="mod">
          <ac:chgData name="Sougata Mukherjea" userId="f4bbb467-d32d-42aa-80bb-c9a6b15c0162" providerId="ADAL" clId="{AF1234C3-B061-4845-900E-17A9B9F2B83C}" dt="2023-11-23T10:27:24.156" v="561" actId="20578"/>
          <ac:spMkLst>
            <pc:docMk/>
            <pc:sldMk cId="0" sldId="592"/>
            <ac:spMk id="129027" creationId="{5BFAA34B-3881-C219-037A-2A9869AA7EB7}"/>
          </ac:spMkLst>
        </pc:spChg>
      </pc:sldChg>
      <pc:sldChg chg="del">
        <pc:chgData name="Sougata Mukherjea" userId="f4bbb467-d32d-42aa-80bb-c9a6b15c0162" providerId="ADAL" clId="{AF1234C3-B061-4845-900E-17A9B9F2B83C}" dt="2023-11-23T06:59:56.841" v="109" actId="47"/>
        <pc:sldMkLst>
          <pc:docMk/>
          <pc:sldMk cId="3090687169" sldId="594"/>
        </pc:sldMkLst>
      </pc:sldChg>
      <pc:sldChg chg="modSp mod">
        <pc:chgData name="Sougata Mukherjea" userId="f4bbb467-d32d-42aa-80bb-c9a6b15c0162" providerId="ADAL" clId="{AF1234C3-B061-4845-900E-17A9B9F2B83C}" dt="2023-11-23T09:39:23.353" v="432" actId="1076"/>
        <pc:sldMkLst>
          <pc:docMk/>
          <pc:sldMk cId="3173102818" sldId="595"/>
        </pc:sldMkLst>
        <pc:spChg chg="mod">
          <ac:chgData name="Sougata Mukherjea" userId="f4bbb467-d32d-42aa-80bb-c9a6b15c0162" providerId="ADAL" clId="{AF1234C3-B061-4845-900E-17A9B9F2B83C}" dt="2023-11-23T09:39:11.345" v="430" actId="1076"/>
          <ac:spMkLst>
            <pc:docMk/>
            <pc:sldMk cId="3173102818" sldId="595"/>
            <ac:spMk id="29698" creationId="{00000000-0000-0000-0000-000000000000}"/>
          </ac:spMkLst>
        </pc:spChg>
        <pc:spChg chg="mod">
          <ac:chgData name="Sougata Mukherjea" userId="f4bbb467-d32d-42aa-80bb-c9a6b15c0162" providerId="ADAL" clId="{AF1234C3-B061-4845-900E-17A9B9F2B83C}" dt="2023-11-23T09:39:17.709" v="431" actId="207"/>
          <ac:spMkLst>
            <pc:docMk/>
            <pc:sldMk cId="3173102818" sldId="595"/>
            <ac:spMk id="29699" creationId="{00000000-0000-0000-0000-000000000000}"/>
          </ac:spMkLst>
        </pc:spChg>
        <pc:picChg chg="mod">
          <ac:chgData name="Sougata Mukherjea" userId="f4bbb467-d32d-42aa-80bb-c9a6b15c0162" providerId="ADAL" clId="{AF1234C3-B061-4845-900E-17A9B9F2B83C}" dt="2023-11-23T09:39:23.353" v="432" actId="1076"/>
          <ac:picMkLst>
            <pc:docMk/>
            <pc:sldMk cId="3173102818" sldId="595"/>
            <ac:picMk id="29700" creationId="{00000000-0000-0000-0000-000000000000}"/>
          </ac:picMkLst>
        </pc:picChg>
      </pc:sldChg>
      <pc:sldChg chg="modSp mod">
        <pc:chgData name="Sougata Mukherjea" userId="f4bbb467-d32d-42aa-80bb-c9a6b15c0162" providerId="ADAL" clId="{AF1234C3-B061-4845-900E-17A9B9F2B83C}" dt="2023-11-23T09:39:44.632" v="434" actId="255"/>
        <pc:sldMkLst>
          <pc:docMk/>
          <pc:sldMk cId="3271621339" sldId="596"/>
        </pc:sldMkLst>
        <pc:spChg chg="mod">
          <ac:chgData name="Sougata Mukherjea" userId="f4bbb467-d32d-42aa-80bb-c9a6b15c0162" providerId="ADAL" clId="{AF1234C3-B061-4845-900E-17A9B9F2B83C}" dt="2023-11-23T09:39:44.632" v="434" actId="255"/>
          <ac:spMkLst>
            <pc:docMk/>
            <pc:sldMk cId="3271621339" sldId="596"/>
            <ac:spMk id="3" creationId="{00000000-0000-0000-0000-000000000000}"/>
          </ac:spMkLst>
        </pc:spChg>
      </pc:sldChg>
      <pc:sldChg chg="modSp mod">
        <pc:chgData name="Sougata Mukherjea" userId="f4bbb467-d32d-42aa-80bb-c9a6b15c0162" providerId="ADAL" clId="{AF1234C3-B061-4845-900E-17A9B9F2B83C}" dt="2023-11-23T09:40:28.407" v="438" actId="12"/>
        <pc:sldMkLst>
          <pc:docMk/>
          <pc:sldMk cId="2880780642" sldId="597"/>
        </pc:sldMkLst>
        <pc:spChg chg="mod">
          <ac:chgData name="Sougata Mukherjea" userId="f4bbb467-d32d-42aa-80bb-c9a6b15c0162" providerId="ADAL" clId="{AF1234C3-B061-4845-900E-17A9B9F2B83C}" dt="2023-11-23T09:40:28.407" v="438" actId="12"/>
          <ac:spMkLst>
            <pc:docMk/>
            <pc:sldMk cId="2880780642" sldId="597"/>
            <ac:spMk id="30723" creationId="{00000000-0000-0000-0000-000000000000}"/>
          </ac:spMkLst>
        </pc:spChg>
      </pc:sldChg>
      <pc:sldChg chg="del">
        <pc:chgData name="Sougata Mukherjea" userId="f4bbb467-d32d-42aa-80bb-c9a6b15c0162" providerId="ADAL" clId="{AF1234C3-B061-4845-900E-17A9B9F2B83C}" dt="2023-11-23T09:49:19.344" v="453" actId="47"/>
        <pc:sldMkLst>
          <pc:docMk/>
          <pc:sldMk cId="245680590" sldId="600"/>
        </pc:sldMkLst>
      </pc:sldChg>
      <pc:sldChg chg="del">
        <pc:chgData name="Sougata Mukherjea" userId="f4bbb467-d32d-42aa-80bb-c9a6b15c0162" providerId="ADAL" clId="{AF1234C3-B061-4845-900E-17A9B9F2B83C}" dt="2023-11-23T09:49:19.344" v="453" actId="47"/>
        <pc:sldMkLst>
          <pc:docMk/>
          <pc:sldMk cId="1629267276" sldId="601"/>
        </pc:sldMkLst>
      </pc:sldChg>
      <pc:sldChg chg="del">
        <pc:chgData name="Sougata Mukherjea" userId="f4bbb467-d32d-42aa-80bb-c9a6b15c0162" providerId="ADAL" clId="{AF1234C3-B061-4845-900E-17A9B9F2B83C}" dt="2023-11-23T09:49:19.344" v="453" actId="47"/>
        <pc:sldMkLst>
          <pc:docMk/>
          <pc:sldMk cId="3426817232" sldId="602"/>
        </pc:sldMkLst>
      </pc:sldChg>
      <pc:sldChg chg="del">
        <pc:chgData name="Sougata Mukherjea" userId="f4bbb467-d32d-42aa-80bb-c9a6b15c0162" providerId="ADAL" clId="{AF1234C3-B061-4845-900E-17A9B9F2B83C}" dt="2023-11-23T09:49:19.344" v="453" actId="47"/>
        <pc:sldMkLst>
          <pc:docMk/>
          <pc:sldMk cId="380513594" sldId="603"/>
        </pc:sldMkLst>
      </pc:sldChg>
      <pc:sldChg chg="del">
        <pc:chgData name="Sougata Mukherjea" userId="f4bbb467-d32d-42aa-80bb-c9a6b15c0162" providerId="ADAL" clId="{AF1234C3-B061-4845-900E-17A9B9F2B83C}" dt="2023-11-23T09:49:19.344" v="453" actId="47"/>
        <pc:sldMkLst>
          <pc:docMk/>
          <pc:sldMk cId="361556367" sldId="604"/>
        </pc:sldMkLst>
      </pc:sldChg>
      <pc:sldChg chg="del">
        <pc:chgData name="Sougata Mukherjea" userId="f4bbb467-d32d-42aa-80bb-c9a6b15c0162" providerId="ADAL" clId="{AF1234C3-B061-4845-900E-17A9B9F2B83C}" dt="2023-11-23T09:49:19.344" v="453" actId="47"/>
        <pc:sldMkLst>
          <pc:docMk/>
          <pc:sldMk cId="2433556207" sldId="605"/>
        </pc:sldMkLst>
      </pc:sldChg>
      <pc:sldChg chg="del">
        <pc:chgData name="Sougata Mukherjea" userId="f4bbb467-d32d-42aa-80bb-c9a6b15c0162" providerId="ADAL" clId="{AF1234C3-B061-4845-900E-17A9B9F2B83C}" dt="2023-11-23T09:49:19.344" v="453" actId="47"/>
        <pc:sldMkLst>
          <pc:docMk/>
          <pc:sldMk cId="230068800" sldId="606"/>
        </pc:sldMkLst>
      </pc:sldChg>
      <pc:sldChg chg="del">
        <pc:chgData name="Sougata Mukherjea" userId="f4bbb467-d32d-42aa-80bb-c9a6b15c0162" providerId="ADAL" clId="{AF1234C3-B061-4845-900E-17A9B9F2B83C}" dt="2023-11-23T09:49:19.344" v="453" actId="47"/>
        <pc:sldMkLst>
          <pc:docMk/>
          <pc:sldMk cId="2133535350" sldId="607"/>
        </pc:sldMkLst>
      </pc:sldChg>
      <pc:sldChg chg="modSp mod">
        <pc:chgData name="Sougata Mukherjea" userId="f4bbb467-d32d-42aa-80bb-c9a6b15c0162" providerId="ADAL" clId="{AF1234C3-B061-4845-900E-17A9B9F2B83C}" dt="2023-11-23T09:50:17.515" v="464" actId="1076"/>
        <pc:sldMkLst>
          <pc:docMk/>
          <pc:sldMk cId="916244467" sldId="608"/>
        </pc:sldMkLst>
        <pc:spChg chg="mod">
          <ac:chgData name="Sougata Mukherjea" userId="f4bbb467-d32d-42aa-80bb-c9a6b15c0162" providerId="ADAL" clId="{AF1234C3-B061-4845-900E-17A9B9F2B83C}" dt="2023-11-23T09:50:10.913" v="461" actId="1076"/>
          <ac:spMkLst>
            <pc:docMk/>
            <pc:sldMk cId="916244467" sldId="608"/>
            <ac:spMk id="2" creationId="{00000000-0000-0000-0000-000000000000}"/>
          </ac:spMkLst>
        </pc:spChg>
        <pc:picChg chg="mod">
          <ac:chgData name="Sougata Mukherjea" userId="f4bbb467-d32d-42aa-80bb-c9a6b15c0162" providerId="ADAL" clId="{AF1234C3-B061-4845-900E-17A9B9F2B83C}" dt="2023-11-23T09:50:17.515" v="464" actId="1076"/>
          <ac:picMkLst>
            <pc:docMk/>
            <pc:sldMk cId="916244467" sldId="608"/>
            <ac:picMk id="24580" creationId="{00000000-0000-0000-0000-000000000000}"/>
          </ac:picMkLst>
        </pc:picChg>
      </pc:sldChg>
      <pc:sldChg chg="modSp mod">
        <pc:chgData name="Sougata Mukherjea" userId="f4bbb467-d32d-42aa-80bb-c9a6b15c0162" providerId="ADAL" clId="{AF1234C3-B061-4845-900E-17A9B9F2B83C}" dt="2023-11-23T09:50:28.473" v="466" actId="14100"/>
        <pc:sldMkLst>
          <pc:docMk/>
          <pc:sldMk cId="1779964360" sldId="609"/>
        </pc:sldMkLst>
        <pc:spChg chg="mod">
          <ac:chgData name="Sougata Mukherjea" userId="f4bbb467-d32d-42aa-80bb-c9a6b15c0162" providerId="ADAL" clId="{AF1234C3-B061-4845-900E-17A9B9F2B83C}" dt="2023-11-23T09:50:28.473" v="466" actId="14100"/>
          <ac:spMkLst>
            <pc:docMk/>
            <pc:sldMk cId="1779964360" sldId="609"/>
            <ac:spMk id="2" creationId="{00000000-0000-0000-0000-000000000000}"/>
          </ac:spMkLst>
        </pc:spChg>
      </pc:sldChg>
      <pc:sldChg chg="del">
        <pc:chgData name="Sougata Mukherjea" userId="f4bbb467-d32d-42aa-80bb-c9a6b15c0162" providerId="ADAL" clId="{AF1234C3-B061-4845-900E-17A9B9F2B83C}" dt="2023-11-23T10:02:13.514" v="529" actId="47"/>
        <pc:sldMkLst>
          <pc:docMk/>
          <pc:sldMk cId="0" sldId="617"/>
        </pc:sldMkLst>
      </pc:sldChg>
      <pc:sldChg chg="modSp mod">
        <pc:chgData name="Sougata Mukherjea" userId="f4bbb467-d32d-42aa-80bb-c9a6b15c0162" providerId="ADAL" clId="{AF1234C3-B061-4845-900E-17A9B9F2B83C}" dt="2023-11-23T09:35:43.907" v="398" actId="1076"/>
        <pc:sldMkLst>
          <pc:docMk/>
          <pc:sldMk cId="430170117" sldId="618"/>
        </pc:sldMkLst>
        <pc:spChg chg="mod">
          <ac:chgData name="Sougata Mukherjea" userId="f4bbb467-d32d-42aa-80bb-c9a6b15c0162" providerId="ADAL" clId="{AF1234C3-B061-4845-900E-17A9B9F2B83C}" dt="2023-11-23T09:35:43.907" v="398" actId="1076"/>
          <ac:spMkLst>
            <pc:docMk/>
            <pc:sldMk cId="430170117" sldId="618"/>
            <ac:spMk id="31747" creationId="{89C18ABA-F048-FC1E-CAC1-F8CC8ECFFFA1}"/>
          </ac:spMkLst>
        </pc:spChg>
      </pc:sldChg>
      <pc:sldChg chg="modSp add del mod">
        <pc:chgData name="Sougata Mukherjea" userId="f4bbb467-d32d-42aa-80bb-c9a6b15c0162" providerId="ADAL" clId="{AF1234C3-B061-4845-900E-17A9B9F2B83C}" dt="2023-11-23T08:09:00.347" v="250" actId="47"/>
        <pc:sldMkLst>
          <pc:docMk/>
          <pc:sldMk cId="2876238694" sldId="620"/>
        </pc:sldMkLst>
        <pc:spChg chg="mod">
          <ac:chgData name="Sougata Mukherjea" userId="f4bbb467-d32d-42aa-80bb-c9a6b15c0162" providerId="ADAL" clId="{AF1234C3-B061-4845-900E-17A9B9F2B83C}" dt="2023-11-23T07:00:12.753" v="111" actId="207"/>
          <ac:spMkLst>
            <pc:docMk/>
            <pc:sldMk cId="2876238694" sldId="620"/>
            <ac:spMk id="7" creationId="{00000000-0000-0000-0000-000000000000}"/>
          </ac:spMkLst>
        </pc:spChg>
      </pc:sldChg>
      <pc:sldChg chg="modSp add del mod ord">
        <pc:chgData name="Sougata Mukherjea" userId="f4bbb467-d32d-42aa-80bb-c9a6b15c0162" providerId="ADAL" clId="{AF1234C3-B061-4845-900E-17A9B9F2B83C}" dt="2023-11-23T08:09:37.415" v="255" actId="47"/>
        <pc:sldMkLst>
          <pc:docMk/>
          <pc:sldMk cId="961714887" sldId="621"/>
        </pc:sldMkLst>
        <pc:spChg chg="mod">
          <ac:chgData name="Sougata Mukherjea" userId="f4bbb467-d32d-42aa-80bb-c9a6b15c0162" providerId="ADAL" clId="{AF1234C3-B061-4845-900E-17A9B9F2B83C}" dt="2023-11-23T07:49:45.513" v="152" actId="20577"/>
          <ac:spMkLst>
            <pc:docMk/>
            <pc:sldMk cId="961714887" sldId="621"/>
            <ac:spMk id="7" creationId="{00000000-0000-0000-0000-000000000000}"/>
          </ac:spMkLst>
        </pc:spChg>
      </pc:sldChg>
      <pc:sldChg chg="add del">
        <pc:chgData name="Sougata Mukherjea" userId="f4bbb467-d32d-42aa-80bb-c9a6b15c0162" providerId="ADAL" clId="{AF1234C3-B061-4845-900E-17A9B9F2B83C}" dt="2023-11-23T07:40:01.020" v="145" actId="2696"/>
        <pc:sldMkLst>
          <pc:docMk/>
          <pc:sldMk cId="0" sldId="622"/>
        </pc:sldMkLst>
      </pc:sldChg>
      <pc:sldChg chg="add del">
        <pc:chgData name="Sougata Mukherjea" userId="f4bbb467-d32d-42aa-80bb-c9a6b15c0162" providerId="ADAL" clId="{AF1234C3-B061-4845-900E-17A9B9F2B83C}" dt="2023-11-23T09:01:48.063" v="277" actId="47"/>
        <pc:sldMkLst>
          <pc:docMk/>
          <pc:sldMk cId="0" sldId="623"/>
        </pc:sldMkLst>
      </pc:sldChg>
      <pc:sldChg chg="modSp add del">
        <pc:chgData name="Sougata Mukherjea" userId="f4bbb467-d32d-42aa-80bb-c9a6b15c0162" providerId="ADAL" clId="{AF1234C3-B061-4845-900E-17A9B9F2B83C}" dt="2023-11-23T09:01:48.063" v="277" actId="47"/>
        <pc:sldMkLst>
          <pc:docMk/>
          <pc:sldMk cId="0" sldId="624"/>
        </pc:sldMkLst>
        <pc:spChg chg="mod">
          <ac:chgData name="Sougata Mukherjea" userId="f4bbb467-d32d-42aa-80bb-c9a6b15c0162" providerId="ADAL" clId="{AF1234C3-B061-4845-900E-17A9B9F2B83C}" dt="2023-11-23T07:39:03.822" v="139"/>
          <ac:spMkLst>
            <pc:docMk/>
            <pc:sldMk cId="0" sldId="624"/>
            <ac:spMk id="3" creationId="{F28DA78B-D8B8-5E5F-02A6-B6C54E1F1996}"/>
          </ac:spMkLst>
        </pc:spChg>
      </pc:sldChg>
      <pc:sldChg chg="add del">
        <pc:chgData name="Sougata Mukherjea" userId="f4bbb467-d32d-42aa-80bb-c9a6b15c0162" providerId="ADAL" clId="{AF1234C3-B061-4845-900E-17A9B9F2B83C}" dt="2023-11-23T09:01:48.063" v="277" actId="47"/>
        <pc:sldMkLst>
          <pc:docMk/>
          <pc:sldMk cId="0" sldId="625"/>
        </pc:sldMkLst>
      </pc:sldChg>
      <pc:sldChg chg="add del">
        <pc:chgData name="Sougata Mukherjea" userId="f4bbb467-d32d-42aa-80bb-c9a6b15c0162" providerId="ADAL" clId="{AF1234C3-B061-4845-900E-17A9B9F2B83C}" dt="2023-11-23T09:01:48.063" v="277" actId="47"/>
        <pc:sldMkLst>
          <pc:docMk/>
          <pc:sldMk cId="0" sldId="626"/>
        </pc:sldMkLst>
      </pc:sldChg>
      <pc:sldChg chg="add del">
        <pc:chgData name="Sougata Mukherjea" userId="f4bbb467-d32d-42aa-80bb-c9a6b15c0162" providerId="ADAL" clId="{AF1234C3-B061-4845-900E-17A9B9F2B83C}" dt="2023-11-23T09:01:48.063" v="277" actId="47"/>
        <pc:sldMkLst>
          <pc:docMk/>
          <pc:sldMk cId="0" sldId="627"/>
        </pc:sldMkLst>
      </pc:sldChg>
      <pc:sldChg chg="add del">
        <pc:chgData name="Sougata Mukherjea" userId="f4bbb467-d32d-42aa-80bb-c9a6b15c0162" providerId="ADAL" clId="{AF1234C3-B061-4845-900E-17A9B9F2B83C}" dt="2023-11-23T09:01:48.063" v="277" actId="47"/>
        <pc:sldMkLst>
          <pc:docMk/>
          <pc:sldMk cId="0" sldId="628"/>
        </pc:sldMkLst>
      </pc:sldChg>
      <pc:sldChg chg="add del">
        <pc:chgData name="Sougata Mukherjea" userId="f4bbb467-d32d-42aa-80bb-c9a6b15c0162" providerId="ADAL" clId="{AF1234C3-B061-4845-900E-17A9B9F2B83C}" dt="2023-11-23T09:01:48.063" v="277" actId="47"/>
        <pc:sldMkLst>
          <pc:docMk/>
          <pc:sldMk cId="0" sldId="629"/>
        </pc:sldMkLst>
      </pc:sldChg>
      <pc:sldChg chg="add del">
        <pc:chgData name="Sougata Mukherjea" userId="f4bbb467-d32d-42aa-80bb-c9a6b15c0162" providerId="ADAL" clId="{AF1234C3-B061-4845-900E-17A9B9F2B83C}" dt="2023-11-23T09:01:48.063" v="277" actId="47"/>
        <pc:sldMkLst>
          <pc:docMk/>
          <pc:sldMk cId="0" sldId="630"/>
        </pc:sldMkLst>
      </pc:sldChg>
      <pc:sldChg chg="add del">
        <pc:chgData name="Sougata Mukherjea" userId="f4bbb467-d32d-42aa-80bb-c9a6b15c0162" providerId="ADAL" clId="{AF1234C3-B061-4845-900E-17A9B9F2B83C}" dt="2023-11-23T09:01:48.063" v="277" actId="47"/>
        <pc:sldMkLst>
          <pc:docMk/>
          <pc:sldMk cId="0" sldId="631"/>
        </pc:sldMkLst>
      </pc:sldChg>
      <pc:sldChg chg="add del">
        <pc:chgData name="Sougata Mukherjea" userId="f4bbb467-d32d-42aa-80bb-c9a6b15c0162" providerId="ADAL" clId="{AF1234C3-B061-4845-900E-17A9B9F2B83C}" dt="2023-11-23T09:01:48.063" v="277" actId="47"/>
        <pc:sldMkLst>
          <pc:docMk/>
          <pc:sldMk cId="0" sldId="632"/>
        </pc:sldMkLst>
      </pc:sldChg>
      <pc:sldChg chg="add del">
        <pc:chgData name="Sougata Mukherjea" userId="f4bbb467-d32d-42aa-80bb-c9a6b15c0162" providerId="ADAL" clId="{AF1234C3-B061-4845-900E-17A9B9F2B83C}" dt="2023-11-23T09:01:48.063" v="277" actId="47"/>
        <pc:sldMkLst>
          <pc:docMk/>
          <pc:sldMk cId="0" sldId="633"/>
        </pc:sldMkLst>
      </pc:sldChg>
      <pc:sldChg chg="add del">
        <pc:chgData name="Sougata Mukherjea" userId="f4bbb467-d32d-42aa-80bb-c9a6b15c0162" providerId="ADAL" clId="{AF1234C3-B061-4845-900E-17A9B9F2B83C}" dt="2023-11-23T09:01:48.063" v="277" actId="47"/>
        <pc:sldMkLst>
          <pc:docMk/>
          <pc:sldMk cId="0" sldId="634"/>
        </pc:sldMkLst>
      </pc:sldChg>
      <pc:sldChg chg="add del">
        <pc:chgData name="Sougata Mukherjea" userId="f4bbb467-d32d-42aa-80bb-c9a6b15c0162" providerId="ADAL" clId="{AF1234C3-B061-4845-900E-17A9B9F2B83C}" dt="2023-11-23T09:01:48.063" v="277" actId="47"/>
        <pc:sldMkLst>
          <pc:docMk/>
          <pc:sldMk cId="0" sldId="635"/>
        </pc:sldMkLst>
      </pc:sldChg>
      <pc:sldChg chg="add del">
        <pc:chgData name="Sougata Mukherjea" userId="f4bbb467-d32d-42aa-80bb-c9a6b15c0162" providerId="ADAL" clId="{AF1234C3-B061-4845-900E-17A9B9F2B83C}" dt="2023-11-23T09:01:48.063" v="277" actId="47"/>
        <pc:sldMkLst>
          <pc:docMk/>
          <pc:sldMk cId="0" sldId="636"/>
        </pc:sldMkLst>
      </pc:sldChg>
      <pc:sldChg chg="add del">
        <pc:chgData name="Sougata Mukherjea" userId="f4bbb467-d32d-42aa-80bb-c9a6b15c0162" providerId="ADAL" clId="{AF1234C3-B061-4845-900E-17A9B9F2B83C}" dt="2023-11-23T09:01:48.063" v="277" actId="47"/>
        <pc:sldMkLst>
          <pc:docMk/>
          <pc:sldMk cId="0" sldId="637"/>
        </pc:sldMkLst>
      </pc:sldChg>
      <pc:sldChg chg="add del">
        <pc:chgData name="Sougata Mukherjea" userId="f4bbb467-d32d-42aa-80bb-c9a6b15c0162" providerId="ADAL" clId="{AF1234C3-B061-4845-900E-17A9B9F2B83C}" dt="2023-11-23T09:01:48.063" v="277" actId="47"/>
        <pc:sldMkLst>
          <pc:docMk/>
          <pc:sldMk cId="0" sldId="638"/>
        </pc:sldMkLst>
      </pc:sldChg>
      <pc:sldChg chg="add del">
        <pc:chgData name="Sougata Mukherjea" userId="f4bbb467-d32d-42aa-80bb-c9a6b15c0162" providerId="ADAL" clId="{AF1234C3-B061-4845-900E-17A9B9F2B83C}" dt="2023-11-23T09:01:48.063" v="277" actId="47"/>
        <pc:sldMkLst>
          <pc:docMk/>
          <pc:sldMk cId="0" sldId="639"/>
        </pc:sldMkLst>
      </pc:sldChg>
      <pc:sldChg chg="addSp delSp modSp add del mod">
        <pc:chgData name="Sougata Mukherjea" userId="f4bbb467-d32d-42aa-80bb-c9a6b15c0162" providerId="ADAL" clId="{AF1234C3-B061-4845-900E-17A9B9F2B83C}" dt="2023-11-23T09:01:48.063" v="277" actId="47"/>
        <pc:sldMkLst>
          <pc:docMk/>
          <pc:sldMk cId="1483686432" sldId="640"/>
        </pc:sldMkLst>
        <pc:spChg chg="add del mod">
          <ac:chgData name="Sougata Mukherjea" userId="f4bbb467-d32d-42aa-80bb-c9a6b15c0162" providerId="ADAL" clId="{AF1234C3-B061-4845-900E-17A9B9F2B83C}" dt="2023-11-23T07:59:23.269" v="199"/>
          <ac:spMkLst>
            <pc:docMk/>
            <pc:sldMk cId="1483686432" sldId="640"/>
            <ac:spMk id="2" creationId="{68FF9562-3E63-B8FF-BD63-EBD97BA5EFF5}"/>
          </ac:spMkLst>
        </pc:spChg>
        <pc:spChg chg="add del mod">
          <ac:chgData name="Sougata Mukherjea" userId="f4bbb467-d32d-42aa-80bb-c9a6b15c0162" providerId="ADAL" clId="{AF1234C3-B061-4845-900E-17A9B9F2B83C}" dt="2023-11-23T07:59:11.213" v="195" actId="478"/>
          <ac:spMkLst>
            <pc:docMk/>
            <pc:sldMk cId="1483686432" sldId="640"/>
            <ac:spMk id="6" creationId="{65BA82C7-9BA3-0BF4-47FB-6F4DD9ADBB2C}"/>
          </ac:spMkLst>
        </pc:spChg>
        <pc:spChg chg="add del mod">
          <ac:chgData name="Sougata Mukherjea" userId="f4bbb467-d32d-42aa-80bb-c9a6b15c0162" providerId="ADAL" clId="{AF1234C3-B061-4845-900E-17A9B9F2B83C}" dt="2023-11-23T07:59:10.454" v="194"/>
          <ac:spMkLst>
            <pc:docMk/>
            <pc:sldMk cId="1483686432" sldId="640"/>
            <ac:spMk id="7" creationId="{98FB79F5-16F5-E084-4239-2AB8F7311FAA}"/>
          </ac:spMkLst>
        </pc:spChg>
        <pc:spChg chg="add del mod">
          <ac:chgData name="Sougata Mukherjea" userId="f4bbb467-d32d-42aa-80bb-c9a6b15c0162" providerId="ADAL" clId="{AF1234C3-B061-4845-900E-17A9B9F2B83C}" dt="2023-11-23T07:59:17.967" v="197"/>
          <ac:spMkLst>
            <pc:docMk/>
            <pc:sldMk cId="1483686432" sldId="640"/>
            <ac:spMk id="8" creationId="{481917D2-08B2-5FC4-4C82-615941870761}"/>
          </ac:spMkLst>
        </pc:spChg>
        <pc:spChg chg="add mod">
          <ac:chgData name="Sougata Mukherjea" userId="f4bbb467-d32d-42aa-80bb-c9a6b15c0162" providerId="ADAL" clId="{AF1234C3-B061-4845-900E-17A9B9F2B83C}" dt="2023-11-23T08:13:01.848" v="267" actId="207"/>
          <ac:spMkLst>
            <pc:docMk/>
            <pc:sldMk cId="1483686432" sldId="640"/>
            <ac:spMk id="9" creationId="{5EAEBE9C-F6E5-77FE-A780-4065BFE616F8}"/>
          </ac:spMkLst>
        </pc:spChg>
      </pc:sldChg>
      <pc:sldChg chg="addSp delSp modSp add del mod">
        <pc:chgData name="Sougata Mukherjea" userId="f4bbb467-d32d-42aa-80bb-c9a6b15c0162" providerId="ADAL" clId="{AF1234C3-B061-4845-900E-17A9B9F2B83C}" dt="2023-11-23T09:01:48.063" v="277" actId="47"/>
        <pc:sldMkLst>
          <pc:docMk/>
          <pc:sldMk cId="3646818920" sldId="641"/>
        </pc:sldMkLst>
        <pc:spChg chg="del mod">
          <ac:chgData name="Sougata Mukherjea" userId="f4bbb467-d32d-42aa-80bb-c9a6b15c0162" providerId="ADAL" clId="{AF1234C3-B061-4845-900E-17A9B9F2B83C}" dt="2023-11-23T07:59:29.229" v="201"/>
          <ac:spMkLst>
            <pc:docMk/>
            <pc:sldMk cId="3646818920" sldId="641"/>
            <ac:spMk id="2" creationId="{4EC32621-F830-A14F-541B-9EB29411E8C7}"/>
          </ac:spMkLst>
        </pc:spChg>
        <pc:spChg chg="mod">
          <ac:chgData name="Sougata Mukherjea" userId="f4bbb467-d32d-42aa-80bb-c9a6b15c0162" providerId="ADAL" clId="{AF1234C3-B061-4845-900E-17A9B9F2B83C}" dt="2023-11-23T07:59:38.660" v="202" actId="1076"/>
          <ac:spMkLst>
            <pc:docMk/>
            <pc:sldMk cId="3646818920" sldId="641"/>
            <ac:spMk id="3" creationId="{E2B499F6-480B-7E41-0FE7-AE4295C700DA}"/>
          </ac:spMkLst>
        </pc:spChg>
        <pc:spChg chg="add mod">
          <ac:chgData name="Sougata Mukherjea" userId="f4bbb467-d32d-42aa-80bb-c9a6b15c0162" providerId="ADAL" clId="{AF1234C3-B061-4845-900E-17A9B9F2B83C}" dt="2023-11-23T08:13:07.943" v="268" actId="207"/>
          <ac:spMkLst>
            <pc:docMk/>
            <pc:sldMk cId="3646818920" sldId="641"/>
            <ac:spMk id="5" creationId="{5E9E8E8D-6C21-0C33-824F-A9F7B314D382}"/>
          </ac:spMkLst>
        </pc:spChg>
      </pc:sldChg>
      <pc:sldChg chg="addSp delSp modSp add del mod">
        <pc:chgData name="Sougata Mukherjea" userId="f4bbb467-d32d-42aa-80bb-c9a6b15c0162" providerId="ADAL" clId="{AF1234C3-B061-4845-900E-17A9B9F2B83C}" dt="2023-11-23T09:01:48.063" v="277" actId="47"/>
        <pc:sldMkLst>
          <pc:docMk/>
          <pc:sldMk cId="3951196027" sldId="642"/>
        </pc:sldMkLst>
        <pc:spChg chg="del mod">
          <ac:chgData name="Sougata Mukherjea" userId="f4bbb467-d32d-42aa-80bb-c9a6b15c0162" providerId="ADAL" clId="{AF1234C3-B061-4845-900E-17A9B9F2B83C}" dt="2023-11-23T07:59:47.501" v="206"/>
          <ac:spMkLst>
            <pc:docMk/>
            <pc:sldMk cId="3951196027" sldId="642"/>
            <ac:spMk id="2" creationId="{4EC32621-F830-A14F-541B-9EB29411E8C7}"/>
          </ac:spMkLst>
        </pc:spChg>
        <pc:spChg chg="mod">
          <ac:chgData name="Sougata Mukherjea" userId="f4bbb467-d32d-42aa-80bb-c9a6b15c0162" providerId="ADAL" clId="{AF1234C3-B061-4845-900E-17A9B9F2B83C}" dt="2023-11-23T08:13:15.817" v="270" actId="27636"/>
          <ac:spMkLst>
            <pc:docMk/>
            <pc:sldMk cId="3951196027" sldId="642"/>
            <ac:spMk id="3" creationId="{E2B499F6-480B-7E41-0FE7-AE4295C700DA}"/>
          </ac:spMkLst>
        </pc:spChg>
        <pc:spChg chg="add del mod">
          <ac:chgData name="Sougata Mukherjea" userId="f4bbb467-d32d-42aa-80bb-c9a6b15c0162" providerId="ADAL" clId="{AF1234C3-B061-4845-900E-17A9B9F2B83C}" dt="2023-11-23T07:59:44.821" v="204"/>
          <ac:spMkLst>
            <pc:docMk/>
            <pc:sldMk cId="3951196027" sldId="642"/>
            <ac:spMk id="5" creationId="{E289D953-7D71-7436-C53F-42C978D9B52B}"/>
          </ac:spMkLst>
        </pc:spChg>
        <pc:spChg chg="add mod">
          <ac:chgData name="Sougata Mukherjea" userId="f4bbb467-d32d-42aa-80bb-c9a6b15c0162" providerId="ADAL" clId="{AF1234C3-B061-4845-900E-17A9B9F2B83C}" dt="2023-11-23T08:17:56.143" v="273" actId="207"/>
          <ac:spMkLst>
            <pc:docMk/>
            <pc:sldMk cId="3951196027" sldId="642"/>
            <ac:spMk id="7" creationId="{1C3AE57B-6688-EB59-ECA6-10CE721014C8}"/>
          </ac:spMkLst>
        </pc:spChg>
        <pc:spChg chg="del mod">
          <ac:chgData name="Sougata Mukherjea" userId="f4bbb467-d32d-42aa-80bb-c9a6b15c0162" providerId="ADAL" clId="{AF1234C3-B061-4845-900E-17A9B9F2B83C}" dt="2023-11-23T08:05:55.473" v="216" actId="478"/>
          <ac:spMkLst>
            <pc:docMk/>
            <pc:sldMk cId="3951196027" sldId="642"/>
            <ac:spMk id="8" creationId="{BB97D7A3-A382-4A84-E3BD-F425CEE43B95}"/>
          </ac:spMkLst>
        </pc:spChg>
        <pc:picChg chg="del">
          <ac:chgData name="Sougata Mukherjea" userId="f4bbb467-d32d-42aa-80bb-c9a6b15c0162" providerId="ADAL" clId="{AF1234C3-B061-4845-900E-17A9B9F2B83C}" dt="2023-11-23T08:05:57.549" v="217" actId="478"/>
          <ac:picMkLst>
            <pc:docMk/>
            <pc:sldMk cId="3951196027" sldId="642"/>
            <ac:picMk id="6" creationId="{20AE3940-6BE1-8CC6-2501-17F0BCAE3DCC}"/>
          </ac:picMkLst>
        </pc:picChg>
      </pc:sldChg>
      <pc:sldChg chg="addSp delSp modSp add del mod">
        <pc:chgData name="Sougata Mukherjea" userId="f4bbb467-d32d-42aa-80bb-c9a6b15c0162" providerId="ADAL" clId="{AF1234C3-B061-4845-900E-17A9B9F2B83C}" dt="2023-11-23T09:01:48.063" v="277" actId="47"/>
        <pc:sldMkLst>
          <pc:docMk/>
          <pc:sldMk cId="1750864758" sldId="643"/>
        </pc:sldMkLst>
        <pc:spChg chg="del">
          <ac:chgData name="Sougata Mukherjea" userId="f4bbb467-d32d-42aa-80bb-c9a6b15c0162" providerId="ADAL" clId="{AF1234C3-B061-4845-900E-17A9B9F2B83C}" dt="2023-11-23T08:06:04.671" v="218" actId="478"/>
          <ac:spMkLst>
            <pc:docMk/>
            <pc:sldMk cId="1750864758" sldId="643"/>
            <ac:spMk id="3" creationId="{E2B499F6-480B-7E41-0FE7-AE4295C700DA}"/>
          </ac:spMkLst>
        </pc:spChg>
        <pc:spChg chg="add del mod">
          <ac:chgData name="Sougata Mukherjea" userId="f4bbb467-d32d-42aa-80bb-c9a6b15c0162" providerId="ADAL" clId="{AF1234C3-B061-4845-900E-17A9B9F2B83C}" dt="2023-11-23T08:06:12.351" v="219" actId="478"/>
          <ac:spMkLst>
            <pc:docMk/>
            <pc:sldMk cId="1750864758" sldId="643"/>
            <ac:spMk id="5" creationId="{FA050683-0D54-BDF6-5508-FFC613F6B8C2}"/>
          </ac:spMkLst>
        </pc:spChg>
        <pc:spChg chg="mod">
          <ac:chgData name="Sougata Mukherjea" userId="f4bbb467-d32d-42aa-80bb-c9a6b15c0162" providerId="ADAL" clId="{AF1234C3-B061-4845-900E-17A9B9F2B83C}" dt="2023-11-23T08:13:33.016" v="271" actId="207"/>
          <ac:spMkLst>
            <pc:docMk/>
            <pc:sldMk cId="1750864758" sldId="643"/>
            <ac:spMk id="7" creationId="{1C3AE57B-6688-EB59-ECA6-10CE721014C8}"/>
          </ac:spMkLst>
        </pc:spChg>
        <pc:spChg chg="mod">
          <ac:chgData name="Sougata Mukherjea" userId="f4bbb467-d32d-42aa-80bb-c9a6b15c0162" providerId="ADAL" clId="{AF1234C3-B061-4845-900E-17A9B9F2B83C}" dt="2023-11-23T08:07:26.824" v="231" actId="403"/>
          <ac:spMkLst>
            <pc:docMk/>
            <pc:sldMk cId="1750864758" sldId="643"/>
            <ac:spMk id="8" creationId="{BB97D7A3-A382-4A84-E3BD-F425CEE43B95}"/>
          </ac:spMkLst>
        </pc:spChg>
        <pc:picChg chg="mod">
          <ac:chgData name="Sougata Mukherjea" userId="f4bbb467-d32d-42aa-80bb-c9a6b15c0162" providerId="ADAL" clId="{AF1234C3-B061-4845-900E-17A9B9F2B83C}" dt="2023-11-23T08:06:58.043" v="230" actId="1076"/>
          <ac:picMkLst>
            <pc:docMk/>
            <pc:sldMk cId="1750864758" sldId="643"/>
            <ac:picMk id="6" creationId="{20AE3940-6BE1-8CC6-2501-17F0BCAE3DCC}"/>
          </ac:picMkLst>
        </pc:picChg>
      </pc:sldChg>
      <pc:sldChg chg="modSp add del mod">
        <pc:chgData name="Sougata Mukherjea" userId="f4bbb467-d32d-42aa-80bb-c9a6b15c0162" providerId="ADAL" clId="{AF1234C3-B061-4845-900E-17A9B9F2B83C}" dt="2023-11-23T09:01:48.063" v="277" actId="47"/>
        <pc:sldMkLst>
          <pc:docMk/>
          <pc:sldMk cId="117232669" sldId="644"/>
        </pc:sldMkLst>
        <pc:spChg chg="mod">
          <ac:chgData name="Sougata Mukherjea" userId="f4bbb467-d32d-42aa-80bb-c9a6b15c0162" providerId="ADAL" clId="{AF1234C3-B061-4845-900E-17A9B9F2B83C}" dt="2023-11-23T08:09:14.488" v="251" actId="207"/>
          <ac:spMkLst>
            <pc:docMk/>
            <pc:sldMk cId="117232669" sldId="644"/>
            <ac:spMk id="7" creationId="{00000000-0000-0000-0000-000000000000}"/>
          </ac:spMkLst>
        </pc:spChg>
      </pc:sldChg>
      <pc:sldChg chg="modSp add del mod ord">
        <pc:chgData name="Sougata Mukherjea" userId="f4bbb467-d32d-42aa-80bb-c9a6b15c0162" providerId="ADAL" clId="{AF1234C3-B061-4845-900E-17A9B9F2B83C}" dt="2023-11-23T09:01:48.063" v="277" actId="47"/>
        <pc:sldMkLst>
          <pc:docMk/>
          <pc:sldMk cId="1730567971" sldId="645"/>
        </pc:sldMkLst>
        <pc:spChg chg="mod">
          <ac:chgData name="Sougata Mukherjea" userId="f4bbb467-d32d-42aa-80bb-c9a6b15c0162" providerId="ADAL" clId="{AF1234C3-B061-4845-900E-17A9B9F2B83C}" dt="2023-11-23T08:09:59.871" v="257" actId="207"/>
          <ac:spMkLst>
            <pc:docMk/>
            <pc:sldMk cId="1730567971" sldId="645"/>
            <ac:spMk id="7" creationId="{00000000-0000-0000-0000-000000000000}"/>
          </ac:spMkLst>
        </pc:spChg>
      </pc:sldChg>
      <pc:sldChg chg="modSp add del mod ord">
        <pc:chgData name="Sougata Mukherjea" userId="f4bbb467-d32d-42aa-80bb-c9a6b15c0162" providerId="ADAL" clId="{AF1234C3-B061-4845-900E-17A9B9F2B83C}" dt="2023-11-23T09:01:48.063" v="277" actId="47"/>
        <pc:sldMkLst>
          <pc:docMk/>
          <pc:sldMk cId="3030552839" sldId="646"/>
        </pc:sldMkLst>
        <pc:spChg chg="mod">
          <ac:chgData name="Sougata Mukherjea" userId="f4bbb467-d32d-42aa-80bb-c9a6b15c0162" providerId="ADAL" clId="{AF1234C3-B061-4845-900E-17A9B9F2B83C}" dt="2023-11-23T08:11:14.885" v="262" actId="207"/>
          <ac:spMkLst>
            <pc:docMk/>
            <pc:sldMk cId="3030552839" sldId="646"/>
            <ac:spMk id="7" creationId="{00000000-0000-0000-0000-000000000000}"/>
          </ac:spMkLst>
        </pc:spChg>
      </pc:sldChg>
      <pc:sldChg chg="add del">
        <pc:chgData name="Sougata Mukherjea" userId="f4bbb467-d32d-42aa-80bb-c9a6b15c0162" providerId="ADAL" clId="{AF1234C3-B061-4845-900E-17A9B9F2B83C}" dt="2023-11-23T09:01:48.063" v="277" actId="47"/>
        <pc:sldMkLst>
          <pc:docMk/>
          <pc:sldMk cId="0" sldId="647"/>
        </pc:sldMkLst>
      </pc:sldChg>
      <pc:sldChg chg="add del">
        <pc:chgData name="Sougata Mukherjea" userId="f4bbb467-d32d-42aa-80bb-c9a6b15c0162" providerId="ADAL" clId="{AF1234C3-B061-4845-900E-17A9B9F2B83C}" dt="2023-11-23T09:01:48.063" v="277" actId="47"/>
        <pc:sldMkLst>
          <pc:docMk/>
          <pc:sldMk cId="0" sldId="648"/>
        </pc:sldMkLst>
      </pc:sldChg>
      <pc:sldChg chg="add del">
        <pc:chgData name="Sougata Mukherjea" userId="f4bbb467-d32d-42aa-80bb-c9a6b15c0162" providerId="ADAL" clId="{AF1234C3-B061-4845-900E-17A9B9F2B83C}" dt="2023-11-23T10:00:51.381" v="520" actId="2696"/>
        <pc:sldMkLst>
          <pc:docMk/>
          <pc:sldMk cId="0" sldId="649"/>
        </pc:sldMkLst>
      </pc:sldChg>
      <pc:sldChg chg="modSp add del mod">
        <pc:chgData name="Sougata Mukherjea" userId="f4bbb467-d32d-42aa-80bb-c9a6b15c0162" providerId="ADAL" clId="{AF1234C3-B061-4845-900E-17A9B9F2B83C}" dt="2023-11-23T10:06:19.147" v="532" actId="2696"/>
        <pc:sldMkLst>
          <pc:docMk/>
          <pc:sldMk cId="906534592" sldId="650"/>
        </pc:sldMkLst>
        <pc:spChg chg="mod">
          <ac:chgData name="Sougata Mukherjea" userId="f4bbb467-d32d-42aa-80bb-c9a6b15c0162" providerId="ADAL" clId="{AF1234C3-B061-4845-900E-17A9B9F2B83C}" dt="2023-11-23T09:08:47.902" v="286" actId="207"/>
          <ac:spMkLst>
            <pc:docMk/>
            <pc:sldMk cId="906534592" sldId="650"/>
            <ac:spMk id="7" creationId="{00000000-0000-0000-0000-000000000000}"/>
          </ac:spMkLst>
        </pc:spChg>
      </pc:sldChg>
      <pc:sldChg chg="add del">
        <pc:chgData name="Sougata Mukherjea" userId="f4bbb467-d32d-42aa-80bb-c9a6b15c0162" providerId="ADAL" clId="{AF1234C3-B061-4845-900E-17A9B9F2B83C}" dt="2023-11-23T10:06:19.147" v="532" actId="2696"/>
        <pc:sldMkLst>
          <pc:docMk/>
          <pc:sldMk cId="0" sldId="651"/>
        </pc:sldMkLst>
      </pc:sldChg>
      <pc:sldChg chg="add del">
        <pc:chgData name="Sougata Mukherjea" userId="f4bbb467-d32d-42aa-80bb-c9a6b15c0162" providerId="ADAL" clId="{AF1234C3-B061-4845-900E-17A9B9F2B83C}" dt="2023-11-23T10:06:19.147" v="532" actId="2696"/>
        <pc:sldMkLst>
          <pc:docMk/>
          <pc:sldMk cId="0" sldId="652"/>
        </pc:sldMkLst>
      </pc:sldChg>
      <pc:sldChg chg="add del">
        <pc:chgData name="Sougata Mukherjea" userId="f4bbb467-d32d-42aa-80bb-c9a6b15c0162" providerId="ADAL" clId="{AF1234C3-B061-4845-900E-17A9B9F2B83C}" dt="2023-11-23T10:06:19.147" v="532" actId="2696"/>
        <pc:sldMkLst>
          <pc:docMk/>
          <pc:sldMk cId="0" sldId="653"/>
        </pc:sldMkLst>
      </pc:sldChg>
      <pc:sldChg chg="add del">
        <pc:chgData name="Sougata Mukherjea" userId="f4bbb467-d32d-42aa-80bb-c9a6b15c0162" providerId="ADAL" clId="{AF1234C3-B061-4845-900E-17A9B9F2B83C}" dt="2023-11-23T10:06:19.147" v="532" actId="2696"/>
        <pc:sldMkLst>
          <pc:docMk/>
          <pc:sldMk cId="0" sldId="654"/>
        </pc:sldMkLst>
      </pc:sldChg>
      <pc:sldChg chg="add del">
        <pc:chgData name="Sougata Mukherjea" userId="f4bbb467-d32d-42aa-80bb-c9a6b15c0162" providerId="ADAL" clId="{AF1234C3-B061-4845-900E-17A9B9F2B83C}" dt="2023-11-23T09:11:47.117" v="293" actId="2696"/>
        <pc:sldMkLst>
          <pc:docMk/>
          <pc:sldMk cId="0" sldId="655"/>
        </pc:sldMkLst>
      </pc:sldChg>
      <pc:sldChg chg="add del">
        <pc:chgData name="Sougata Mukherjea" userId="f4bbb467-d32d-42aa-80bb-c9a6b15c0162" providerId="ADAL" clId="{AF1234C3-B061-4845-900E-17A9B9F2B83C}" dt="2023-11-23T09:56:58.277" v="473" actId="47"/>
        <pc:sldMkLst>
          <pc:docMk/>
          <pc:sldMk cId="2928860476" sldId="655"/>
        </pc:sldMkLst>
      </pc:sldChg>
      <pc:sldChg chg="add del">
        <pc:chgData name="Sougata Mukherjea" userId="f4bbb467-d32d-42aa-80bb-c9a6b15c0162" providerId="ADAL" clId="{AF1234C3-B061-4845-900E-17A9B9F2B83C}" dt="2023-11-23T09:11:47.117" v="293" actId="2696"/>
        <pc:sldMkLst>
          <pc:docMk/>
          <pc:sldMk cId="0" sldId="656"/>
        </pc:sldMkLst>
      </pc:sldChg>
      <pc:sldChg chg="add del">
        <pc:chgData name="Sougata Mukherjea" userId="f4bbb467-d32d-42aa-80bb-c9a6b15c0162" providerId="ADAL" clId="{AF1234C3-B061-4845-900E-17A9B9F2B83C}" dt="2023-11-23T09:56:58.277" v="473" actId="47"/>
        <pc:sldMkLst>
          <pc:docMk/>
          <pc:sldMk cId="914189526" sldId="656"/>
        </pc:sldMkLst>
      </pc:sldChg>
      <pc:sldChg chg="add del">
        <pc:chgData name="Sougata Mukherjea" userId="f4bbb467-d32d-42aa-80bb-c9a6b15c0162" providerId="ADAL" clId="{AF1234C3-B061-4845-900E-17A9B9F2B83C}" dt="2023-11-23T09:11:47.117" v="293" actId="2696"/>
        <pc:sldMkLst>
          <pc:docMk/>
          <pc:sldMk cId="0" sldId="657"/>
        </pc:sldMkLst>
      </pc:sldChg>
      <pc:sldChg chg="add del">
        <pc:chgData name="Sougata Mukherjea" userId="f4bbb467-d32d-42aa-80bb-c9a6b15c0162" providerId="ADAL" clId="{AF1234C3-B061-4845-900E-17A9B9F2B83C}" dt="2023-11-23T09:56:58.277" v="473" actId="47"/>
        <pc:sldMkLst>
          <pc:docMk/>
          <pc:sldMk cId="2997685511" sldId="657"/>
        </pc:sldMkLst>
      </pc:sldChg>
      <pc:sldChg chg="add del">
        <pc:chgData name="Sougata Mukherjea" userId="f4bbb467-d32d-42aa-80bb-c9a6b15c0162" providerId="ADAL" clId="{AF1234C3-B061-4845-900E-17A9B9F2B83C}" dt="2023-11-23T09:11:47.117" v="293" actId="2696"/>
        <pc:sldMkLst>
          <pc:docMk/>
          <pc:sldMk cId="0" sldId="658"/>
        </pc:sldMkLst>
      </pc:sldChg>
      <pc:sldChg chg="add del">
        <pc:chgData name="Sougata Mukherjea" userId="f4bbb467-d32d-42aa-80bb-c9a6b15c0162" providerId="ADAL" clId="{AF1234C3-B061-4845-900E-17A9B9F2B83C}" dt="2023-11-23T09:56:58.277" v="473" actId="47"/>
        <pc:sldMkLst>
          <pc:docMk/>
          <pc:sldMk cId="1421301638" sldId="658"/>
        </pc:sldMkLst>
      </pc:sldChg>
      <pc:sldChg chg="add del setBg">
        <pc:chgData name="Sougata Mukherjea" userId="f4bbb467-d32d-42aa-80bb-c9a6b15c0162" providerId="ADAL" clId="{AF1234C3-B061-4845-900E-17A9B9F2B83C}" dt="2023-11-23T09:11:47.117" v="293" actId="2696"/>
        <pc:sldMkLst>
          <pc:docMk/>
          <pc:sldMk cId="0" sldId="659"/>
        </pc:sldMkLst>
      </pc:sldChg>
      <pc:sldChg chg="add del setBg">
        <pc:chgData name="Sougata Mukherjea" userId="f4bbb467-d32d-42aa-80bb-c9a6b15c0162" providerId="ADAL" clId="{AF1234C3-B061-4845-900E-17A9B9F2B83C}" dt="2023-11-23T09:56:58.277" v="473" actId="47"/>
        <pc:sldMkLst>
          <pc:docMk/>
          <pc:sldMk cId="2803399680" sldId="659"/>
        </pc:sldMkLst>
      </pc:sldChg>
      <pc:sldChg chg="add del">
        <pc:chgData name="Sougata Mukherjea" userId="f4bbb467-d32d-42aa-80bb-c9a6b15c0162" providerId="ADAL" clId="{AF1234C3-B061-4845-900E-17A9B9F2B83C}" dt="2023-11-23T09:11:47.117" v="293" actId="2696"/>
        <pc:sldMkLst>
          <pc:docMk/>
          <pc:sldMk cId="0" sldId="660"/>
        </pc:sldMkLst>
      </pc:sldChg>
      <pc:sldChg chg="add del">
        <pc:chgData name="Sougata Mukherjea" userId="f4bbb467-d32d-42aa-80bb-c9a6b15c0162" providerId="ADAL" clId="{AF1234C3-B061-4845-900E-17A9B9F2B83C}" dt="2023-11-23T09:56:58.277" v="473" actId="47"/>
        <pc:sldMkLst>
          <pc:docMk/>
          <pc:sldMk cId="3506323494" sldId="660"/>
        </pc:sldMkLst>
      </pc:sldChg>
      <pc:sldChg chg="add del">
        <pc:chgData name="Sougata Mukherjea" userId="f4bbb467-d32d-42aa-80bb-c9a6b15c0162" providerId="ADAL" clId="{AF1234C3-B061-4845-900E-17A9B9F2B83C}" dt="2023-11-23T09:11:47.117" v="293" actId="2696"/>
        <pc:sldMkLst>
          <pc:docMk/>
          <pc:sldMk cId="0" sldId="661"/>
        </pc:sldMkLst>
      </pc:sldChg>
      <pc:sldChg chg="add del">
        <pc:chgData name="Sougata Mukherjea" userId="f4bbb467-d32d-42aa-80bb-c9a6b15c0162" providerId="ADAL" clId="{AF1234C3-B061-4845-900E-17A9B9F2B83C}" dt="2023-11-23T09:56:58.277" v="473" actId="47"/>
        <pc:sldMkLst>
          <pc:docMk/>
          <pc:sldMk cId="3260313497" sldId="661"/>
        </pc:sldMkLst>
      </pc:sldChg>
      <pc:sldChg chg="add del">
        <pc:chgData name="Sougata Mukherjea" userId="f4bbb467-d32d-42aa-80bb-c9a6b15c0162" providerId="ADAL" clId="{AF1234C3-B061-4845-900E-17A9B9F2B83C}" dt="2023-11-23T10:06:19.147" v="532" actId="2696"/>
        <pc:sldMkLst>
          <pc:docMk/>
          <pc:sldMk cId="0" sldId="662"/>
        </pc:sldMkLst>
      </pc:sldChg>
      <pc:sldChg chg="add del">
        <pc:chgData name="Sougata Mukherjea" userId="f4bbb467-d32d-42aa-80bb-c9a6b15c0162" providerId="ADAL" clId="{AF1234C3-B061-4845-900E-17A9B9F2B83C}" dt="2023-11-23T10:06:19.147" v="532" actId="2696"/>
        <pc:sldMkLst>
          <pc:docMk/>
          <pc:sldMk cId="0" sldId="663"/>
        </pc:sldMkLst>
      </pc:sldChg>
      <pc:sldChg chg="modSp add del mod ord">
        <pc:chgData name="Sougata Mukherjea" userId="f4bbb467-d32d-42aa-80bb-c9a6b15c0162" providerId="ADAL" clId="{AF1234C3-B061-4845-900E-17A9B9F2B83C}" dt="2023-11-23T10:01:04.175" v="521" actId="47"/>
        <pc:sldMkLst>
          <pc:docMk/>
          <pc:sldMk cId="0" sldId="664"/>
        </pc:sldMkLst>
        <pc:spChg chg="mod">
          <ac:chgData name="Sougata Mukherjea" userId="f4bbb467-d32d-42aa-80bb-c9a6b15c0162" providerId="ADAL" clId="{AF1234C3-B061-4845-900E-17A9B9F2B83C}" dt="2023-11-23T10:00:04.988" v="503" actId="27636"/>
          <ac:spMkLst>
            <pc:docMk/>
            <pc:sldMk cId="0" sldId="664"/>
            <ac:spMk id="3" creationId="{FA684050-A14A-9C13-C786-8074436ED989}"/>
          </ac:spMkLst>
        </pc:spChg>
      </pc:sldChg>
      <pc:sldChg chg="add del">
        <pc:chgData name="Sougata Mukherjea" userId="f4bbb467-d32d-42aa-80bb-c9a6b15c0162" providerId="ADAL" clId="{AF1234C3-B061-4845-900E-17A9B9F2B83C}" dt="2023-11-23T09:20:27.873" v="299"/>
        <pc:sldMkLst>
          <pc:docMk/>
          <pc:sldMk cId="219578398" sldId="665"/>
        </pc:sldMkLst>
      </pc:sldChg>
      <pc:sldChg chg="modSp add mod">
        <pc:chgData name="Sougata Mukherjea" userId="f4bbb467-d32d-42aa-80bb-c9a6b15c0162" providerId="ADAL" clId="{AF1234C3-B061-4845-900E-17A9B9F2B83C}" dt="2023-11-24T09:16:25.597" v="570" actId="20577"/>
        <pc:sldMkLst>
          <pc:docMk/>
          <pc:sldMk cId="1002017726" sldId="665"/>
        </pc:sldMkLst>
        <pc:spChg chg="mod">
          <ac:chgData name="Sougata Mukherjea" userId="f4bbb467-d32d-42aa-80bb-c9a6b15c0162" providerId="ADAL" clId="{AF1234C3-B061-4845-900E-17A9B9F2B83C}" dt="2023-11-24T09:16:25.597" v="570" actId="20577"/>
          <ac:spMkLst>
            <pc:docMk/>
            <pc:sldMk cId="1002017726" sldId="665"/>
            <ac:spMk id="7" creationId="{00000000-0000-0000-0000-000000000000}"/>
          </ac:spMkLst>
        </pc:spChg>
      </pc:sldChg>
      <pc:sldChg chg="modSp add del mod">
        <pc:chgData name="Sougata Mukherjea" userId="f4bbb467-d32d-42aa-80bb-c9a6b15c0162" providerId="ADAL" clId="{AF1234C3-B061-4845-900E-17A9B9F2B83C}" dt="2023-11-23T09:35:21.103" v="396" actId="207"/>
        <pc:sldMkLst>
          <pc:docMk/>
          <pc:sldMk cId="0" sldId="666"/>
        </pc:sldMkLst>
        <pc:spChg chg="mod">
          <ac:chgData name="Sougata Mukherjea" userId="f4bbb467-d32d-42aa-80bb-c9a6b15c0162" providerId="ADAL" clId="{AF1234C3-B061-4845-900E-17A9B9F2B83C}" dt="2023-11-23T09:35:21.103" v="396" actId="207"/>
          <ac:spMkLst>
            <pc:docMk/>
            <pc:sldMk cId="0" sldId="666"/>
            <ac:spMk id="2" creationId="{73596129-FE0B-32A3-F4E3-4771744092BF}"/>
          </ac:spMkLst>
        </pc:spChg>
      </pc:sldChg>
      <pc:sldChg chg="add del">
        <pc:chgData name="Sougata Mukherjea" userId="f4bbb467-d32d-42aa-80bb-c9a6b15c0162" providerId="ADAL" clId="{AF1234C3-B061-4845-900E-17A9B9F2B83C}" dt="2023-11-23T09:48:29.424" v="452"/>
        <pc:sldMkLst>
          <pc:docMk/>
          <pc:sldMk cId="0" sldId="667"/>
        </pc:sldMkLst>
      </pc:sldChg>
      <pc:sldChg chg="add del">
        <pc:chgData name="Sougata Mukherjea" userId="f4bbb467-d32d-42aa-80bb-c9a6b15c0162" providerId="ADAL" clId="{AF1234C3-B061-4845-900E-17A9B9F2B83C}" dt="2023-11-23T09:48:29.424" v="452"/>
        <pc:sldMkLst>
          <pc:docMk/>
          <pc:sldMk cId="0" sldId="668"/>
        </pc:sldMkLst>
      </pc:sldChg>
      <pc:sldChg chg="add del">
        <pc:chgData name="Sougata Mukherjea" userId="f4bbb467-d32d-42aa-80bb-c9a6b15c0162" providerId="ADAL" clId="{AF1234C3-B061-4845-900E-17A9B9F2B83C}" dt="2023-11-23T09:48:29.424" v="452"/>
        <pc:sldMkLst>
          <pc:docMk/>
          <pc:sldMk cId="0" sldId="669"/>
        </pc:sldMkLst>
      </pc:sldChg>
      <pc:sldChg chg="add del setBg">
        <pc:chgData name="Sougata Mukherjea" userId="f4bbb467-d32d-42aa-80bb-c9a6b15c0162" providerId="ADAL" clId="{AF1234C3-B061-4845-900E-17A9B9F2B83C}" dt="2023-11-23T09:48:29.424" v="452"/>
        <pc:sldMkLst>
          <pc:docMk/>
          <pc:sldMk cId="0" sldId="670"/>
        </pc:sldMkLst>
      </pc:sldChg>
      <pc:sldChg chg="add del">
        <pc:chgData name="Sougata Mukherjea" userId="f4bbb467-d32d-42aa-80bb-c9a6b15c0162" providerId="ADAL" clId="{AF1234C3-B061-4845-900E-17A9B9F2B83C}" dt="2023-11-23T09:48:29.424" v="452"/>
        <pc:sldMkLst>
          <pc:docMk/>
          <pc:sldMk cId="0" sldId="671"/>
        </pc:sldMkLst>
      </pc:sldChg>
      <pc:sldChg chg="add del">
        <pc:chgData name="Sougata Mukherjea" userId="f4bbb467-d32d-42aa-80bb-c9a6b15c0162" providerId="ADAL" clId="{AF1234C3-B061-4845-900E-17A9B9F2B83C}" dt="2023-11-23T09:48:29.424" v="452"/>
        <pc:sldMkLst>
          <pc:docMk/>
          <pc:sldMk cId="0" sldId="672"/>
        </pc:sldMkLst>
      </pc:sldChg>
      <pc:sldChg chg="add del">
        <pc:chgData name="Sougata Mukherjea" userId="f4bbb467-d32d-42aa-80bb-c9a6b15c0162" providerId="ADAL" clId="{AF1234C3-B061-4845-900E-17A9B9F2B83C}" dt="2023-11-23T09:48:29.424" v="452"/>
        <pc:sldMkLst>
          <pc:docMk/>
          <pc:sldMk cId="0" sldId="673"/>
        </pc:sldMkLst>
      </pc:sldChg>
      <pc:sldChg chg="add del">
        <pc:chgData name="Sougata Mukherjea" userId="f4bbb467-d32d-42aa-80bb-c9a6b15c0162" providerId="ADAL" clId="{AF1234C3-B061-4845-900E-17A9B9F2B83C}" dt="2023-11-23T09:48:29.424" v="452"/>
        <pc:sldMkLst>
          <pc:docMk/>
          <pc:sldMk cId="0" sldId="674"/>
        </pc:sldMkLst>
      </pc:sldChg>
      <pc:sldChg chg="modSp add del">
        <pc:chgData name="Sougata Mukherjea" userId="f4bbb467-d32d-42aa-80bb-c9a6b15c0162" providerId="ADAL" clId="{AF1234C3-B061-4845-900E-17A9B9F2B83C}" dt="2023-11-23T09:48:29.424" v="452"/>
        <pc:sldMkLst>
          <pc:docMk/>
          <pc:sldMk cId="0" sldId="675"/>
        </pc:sldMkLst>
        <pc:spChg chg="mod">
          <ac:chgData name="Sougata Mukherjea" userId="f4bbb467-d32d-42aa-80bb-c9a6b15c0162" providerId="ADAL" clId="{AF1234C3-B061-4845-900E-17A9B9F2B83C}" dt="2023-11-23T09:48:26.438" v="450"/>
          <ac:spMkLst>
            <pc:docMk/>
            <pc:sldMk cId="0" sldId="675"/>
            <ac:spMk id="39940" creationId="{10DF672B-DFDC-24DA-FA39-DE8B3FEE36C9}"/>
          </ac:spMkLst>
        </pc:spChg>
      </pc:sldChg>
      <pc:sldChg chg="modSp add del">
        <pc:chgData name="Sougata Mukherjea" userId="f4bbb467-d32d-42aa-80bb-c9a6b15c0162" providerId="ADAL" clId="{AF1234C3-B061-4845-900E-17A9B9F2B83C}" dt="2023-11-23T09:48:29.424" v="452"/>
        <pc:sldMkLst>
          <pc:docMk/>
          <pc:sldMk cId="0" sldId="676"/>
        </pc:sldMkLst>
        <pc:spChg chg="mod">
          <ac:chgData name="Sougata Mukherjea" userId="f4bbb467-d32d-42aa-80bb-c9a6b15c0162" providerId="ADAL" clId="{AF1234C3-B061-4845-900E-17A9B9F2B83C}" dt="2023-11-23T09:48:26.438" v="450"/>
          <ac:spMkLst>
            <pc:docMk/>
            <pc:sldMk cId="0" sldId="676"/>
            <ac:spMk id="40964" creationId="{E75CB3F4-5E30-2682-B724-8BCB31A57EF7}"/>
          </ac:spMkLst>
        </pc:spChg>
      </pc:sldChg>
      <pc:sldChg chg="add del">
        <pc:chgData name="Sougata Mukherjea" userId="f4bbb467-d32d-42aa-80bb-c9a6b15c0162" providerId="ADAL" clId="{AF1234C3-B061-4845-900E-17A9B9F2B83C}" dt="2023-11-23T09:48:29.424" v="452"/>
        <pc:sldMkLst>
          <pc:docMk/>
          <pc:sldMk cId="0" sldId="677"/>
        </pc:sldMkLst>
      </pc:sldChg>
      <pc:sldChg chg="modSp add del">
        <pc:chgData name="Sougata Mukherjea" userId="f4bbb467-d32d-42aa-80bb-c9a6b15c0162" providerId="ADAL" clId="{AF1234C3-B061-4845-900E-17A9B9F2B83C}" dt="2023-11-23T09:48:29.424" v="452"/>
        <pc:sldMkLst>
          <pc:docMk/>
          <pc:sldMk cId="0" sldId="678"/>
        </pc:sldMkLst>
        <pc:spChg chg="mod">
          <ac:chgData name="Sougata Mukherjea" userId="f4bbb467-d32d-42aa-80bb-c9a6b15c0162" providerId="ADAL" clId="{AF1234C3-B061-4845-900E-17A9B9F2B83C}" dt="2023-11-23T09:48:26.438" v="450"/>
          <ac:spMkLst>
            <pc:docMk/>
            <pc:sldMk cId="0" sldId="678"/>
            <ac:spMk id="43012" creationId="{24B9707F-2CFC-38D3-5E9A-96A5C3290D0B}"/>
          </ac:spMkLst>
        </pc:spChg>
      </pc:sldChg>
      <pc:sldChg chg="add del">
        <pc:chgData name="Sougata Mukherjea" userId="f4bbb467-d32d-42aa-80bb-c9a6b15c0162" providerId="ADAL" clId="{AF1234C3-B061-4845-900E-17A9B9F2B83C}" dt="2023-11-23T09:55:37.517" v="469"/>
        <pc:sldMkLst>
          <pc:docMk/>
          <pc:sldMk cId="0" sldId="679"/>
        </pc:sldMkLst>
      </pc:sldChg>
      <pc:sldChg chg="modSp add del mod ord">
        <pc:chgData name="Sougata Mukherjea" userId="f4bbb467-d32d-42aa-80bb-c9a6b15c0162" providerId="ADAL" clId="{AF1234C3-B061-4845-900E-17A9B9F2B83C}" dt="2023-11-24T09:17:07.469" v="577" actId="207"/>
        <pc:sldMkLst>
          <pc:docMk/>
          <pc:sldMk cId="2004038487" sldId="680"/>
        </pc:sldMkLst>
        <pc:spChg chg="mod">
          <ac:chgData name="Sougata Mukherjea" userId="f4bbb467-d32d-42aa-80bb-c9a6b15c0162" providerId="ADAL" clId="{AF1234C3-B061-4845-900E-17A9B9F2B83C}" dt="2023-11-24T09:17:07.469" v="577" actId="207"/>
          <ac:spMkLst>
            <pc:docMk/>
            <pc:sldMk cId="2004038487" sldId="680"/>
            <ac:spMk id="7" creationId="{00000000-0000-0000-0000-000000000000}"/>
          </ac:spMkLst>
        </pc:spChg>
      </pc:sldChg>
      <pc:sldChg chg="add del">
        <pc:chgData name="Sougata Mukherjea" userId="f4bbb467-d32d-42aa-80bb-c9a6b15c0162" providerId="ADAL" clId="{AF1234C3-B061-4845-900E-17A9B9F2B83C}" dt="2023-11-23T10:01:52.792" v="526"/>
        <pc:sldMkLst>
          <pc:docMk/>
          <pc:sldMk cId="3257773596" sldId="680"/>
        </pc:sldMkLst>
      </pc:sldChg>
      <pc:sldChg chg="add">
        <pc:chgData name="Sougata Mukherjea" userId="f4bbb467-d32d-42aa-80bb-c9a6b15c0162" providerId="ADAL" clId="{AF1234C3-B061-4845-900E-17A9B9F2B83C}" dt="2023-11-23T10:03:36.588" v="531"/>
        <pc:sldMkLst>
          <pc:docMk/>
          <pc:sldMk cId="3245354978" sldId="681"/>
        </pc:sldMkLst>
      </pc:sldChg>
      <pc:sldChg chg="add">
        <pc:chgData name="Sougata Mukherjea" userId="f4bbb467-d32d-42aa-80bb-c9a6b15c0162" providerId="ADAL" clId="{AF1234C3-B061-4845-900E-17A9B9F2B83C}" dt="2023-11-23T10:03:36.588" v="531"/>
        <pc:sldMkLst>
          <pc:docMk/>
          <pc:sldMk cId="2690342887" sldId="682"/>
        </pc:sldMkLst>
      </pc:sldChg>
      <pc:sldChg chg="add">
        <pc:chgData name="Sougata Mukherjea" userId="f4bbb467-d32d-42aa-80bb-c9a6b15c0162" providerId="ADAL" clId="{AF1234C3-B061-4845-900E-17A9B9F2B83C}" dt="2023-11-23T10:03:36.588" v="531"/>
        <pc:sldMkLst>
          <pc:docMk/>
          <pc:sldMk cId="490758320" sldId="683"/>
        </pc:sldMkLst>
      </pc:sldChg>
      <pc:sldChg chg="add del">
        <pc:chgData name="Sougata Mukherjea" userId="f4bbb467-d32d-42aa-80bb-c9a6b15c0162" providerId="ADAL" clId="{AF1234C3-B061-4845-900E-17A9B9F2B83C}" dt="2023-11-23T09:47:39.450" v="449"/>
        <pc:sldMkLst>
          <pc:docMk/>
          <pc:sldMk cId="1387305888" sldId="684"/>
        </pc:sldMkLst>
      </pc:sldChg>
      <pc:sldChg chg="add">
        <pc:chgData name="Sougata Mukherjea" userId="f4bbb467-d32d-42aa-80bb-c9a6b15c0162" providerId="ADAL" clId="{AF1234C3-B061-4845-900E-17A9B9F2B83C}" dt="2023-11-23T10:03:36.588" v="531"/>
        <pc:sldMkLst>
          <pc:docMk/>
          <pc:sldMk cId="1803258031" sldId="685"/>
        </pc:sldMkLst>
      </pc:sldChg>
      <pc:sldChg chg="add del">
        <pc:chgData name="Sougata Mukherjea" userId="f4bbb467-d32d-42aa-80bb-c9a6b15c0162" providerId="ADAL" clId="{AF1234C3-B061-4845-900E-17A9B9F2B83C}" dt="2023-11-23T09:47:39.450" v="449"/>
        <pc:sldMkLst>
          <pc:docMk/>
          <pc:sldMk cId="777766632" sldId="686"/>
        </pc:sldMkLst>
      </pc:sldChg>
      <pc:sldChg chg="add del">
        <pc:chgData name="Sougata Mukherjea" userId="f4bbb467-d32d-42aa-80bb-c9a6b15c0162" providerId="ADAL" clId="{AF1234C3-B061-4845-900E-17A9B9F2B83C}" dt="2023-11-23T09:47:39.450" v="449"/>
        <pc:sldMkLst>
          <pc:docMk/>
          <pc:sldMk cId="656595584" sldId="687"/>
        </pc:sldMkLst>
      </pc:sldChg>
      <pc:sldChg chg="add del">
        <pc:chgData name="Sougata Mukherjea" userId="f4bbb467-d32d-42aa-80bb-c9a6b15c0162" providerId="ADAL" clId="{AF1234C3-B061-4845-900E-17A9B9F2B83C}" dt="2023-11-24T09:16:50.911" v="575" actId="2890"/>
        <pc:sldMkLst>
          <pc:docMk/>
          <pc:sldMk cId="310269903" sldId="688"/>
        </pc:sldMkLst>
      </pc:sldChg>
      <pc:sldChg chg="add del">
        <pc:chgData name="Sougata Mukherjea" userId="f4bbb467-d32d-42aa-80bb-c9a6b15c0162" providerId="ADAL" clId="{AF1234C3-B061-4845-900E-17A9B9F2B83C}" dt="2023-11-24T09:19:30.633" v="588"/>
        <pc:sldMkLst>
          <pc:docMk/>
          <pc:sldMk cId="0" sldId="689"/>
        </pc:sldMkLst>
      </pc:sldChg>
      <pc:sldChg chg="add del">
        <pc:chgData name="Sougata Mukherjea" userId="f4bbb467-d32d-42aa-80bb-c9a6b15c0162" providerId="ADAL" clId="{AF1234C3-B061-4845-900E-17A9B9F2B83C}" dt="2023-11-24T09:19:30.633" v="588"/>
        <pc:sldMkLst>
          <pc:docMk/>
          <pc:sldMk cId="0" sldId="690"/>
        </pc:sldMkLst>
      </pc:sldChg>
      <pc:sldChg chg="add del">
        <pc:chgData name="Sougata Mukherjea" userId="f4bbb467-d32d-42aa-80bb-c9a6b15c0162" providerId="ADAL" clId="{AF1234C3-B061-4845-900E-17A9B9F2B83C}" dt="2023-11-24T09:19:30.633" v="588"/>
        <pc:sldMkLst>
          <pc:docMk/>
          <pc:sldMk cId="0" sldId="691"/>
        </pc:sldMkLst>
      </pc:sldChg>
      <pc:sldChg chg="add del setBg">
        <pc:chgData name="Sougata Mukherjea" userId="f4bbb467-d32d-42aa-80bb-c9a6b15c0162" providerId="ADAL" clId="{AF1234C3-B061-4845-900E-17A9B9F2B83C}" dt="2023-11-24T09:19:30.633" v="588"/>
        <pc:sldMkLst>
          <pc:docMk/>
          <pc:sldMk cId="0" sldId="692"/>
        </pc:sldMkLst>
      </pc:sldChg>
      <pc:sldChg chg="add del">
        <pc:chgData name="Sougata Mukherjea" userId="f4bbb467-d32d-42aa-80bb-c9a6b15c0162" providerId="ADAL" clId="{AF1234C3-B061-4845-900E-17A9B9F2B83C}" dt="2023-11-24T09:20:51.803" v="590" actId="47"/>
        <pc:sldMkLst>
          <pc:docMk/>
          <pc:sldMk cId="0" sldId="693"/>
        </pc:sldMkLst>
      </pc:sldChg>
      <pc:sldChg chg="add del">
        <pc:chgData name="Sougata Mukherjea" userId="f4bbb467-d32d-42aa-80bb-c9a6b15c0162" providerId="ADAL" clId="{AF1234C3-B061-4845-900E-17A9B9F2B83C}" dt="2023-11-24T09:20:51.803" v="590" actId="47"/>
        <pc:sldMkLst>
          <pc:docMk/>
          <pc:sldMk cId="0" sldId="694"/>
        </pc:sldMkLst>
      </pc:sldChg>
      <pc:sldChg chg="add del">
        <pc:chgData name="Sougata Mukherjea" userId="f4bbb467-d32d-42aa-80bb-c9a6b15c0162" providerId="ADAL" clId="{AF1234C3-B061-4845-900E-17A9B9F2B83C}" dt="2023-11-24T09:20:51.803" v="590" actId="47"/>
        <pc:sldMkLst>
          <pc:docMk/>
          <pc:sldMk cId="0" sldId="695"/>
        </pc:sldMkLst>
      </pc:sldChg>
      <pc:sldChg chg="add del">
        <pc:chgData name="Sougata Mukherjea" userId="f4bbb467-d32d-42aa-80bb-c9a6b15c0162" providerId="ADAL" clId="{AF1234C3-B061-4845-900E-17A9B9F2B83C}" dt="2023-11-24T09:20:51.803" v="590" actId="47"/>
        <pc:sldMkLst>
          <pc:docMk/>
          <pc:sldMk cId="0" sldId="696"/>
        </pc:sldMkLst>
      </pc:sldChg>
      <pc:sldChg chg="modSp add del">
        <pc:chgData name="Sougata Mukherjea" userId="f4bbb467-d32d-42aa-80bb-c9a6b15c0162" providerId="ADAL" clId="{AF1234C3-B061-4845-900E-17A9B9F2B83C}" dt="2023-11-24T09:20:51.803" v="590" actId="47"/>
        <pc:sldMkLst>
          <pc:docMk/>
          <pc:sldMk cId="0" sldId="697"/>
        </pc:sldMkLst>
        <pc:spChg chg="mod">
          <ac:chgData name="Sougata Mukherjea" userId="f4bbb467-d32d-42aa-80bb-c9a6b15c0162" providerId="ADAL" clId="{AF1234C3-B061-4845-900E-17A9B9F2B83C}" dt="2023-11-23T09:47:31.280" v="448"/>
          <ac:spMkLst>
            <pc:docMk/>
            <pc:sldMk cId="0" sldId="697"/>
            <ac:spMk id="39940" creationId="{10DF672B-DFDC-24DA-FA39-DE8B3FEE36C9}"/>
          </ac:spMkLst>
        </pc:spChg>
      </pc:sldChg>
      <pc:sldChg chg="modSp add del">
        <pc:chgData name="Sougata Mukherjea" userId="f4bbb467-d32d-42aa-80bb-c9a6b15c0162" providerId="ADAL" clId="{AF1234C3-B061-4845-900E-17A9B9F2B83C}" dt="2023-11-24T09:20:51.803" v="590" actId="47"/>
        <pc:sldMkLst>
          <pc:docMk/>
          <pc:sldMk cId="0" sldId="698"/>
        </pc:sldMkLst>
        <pc:spChg chg="mod">
          <ac:chgData name="Sougata Mukherjea" userId="f4bbb467-d32d-42aa-80bb-c9a6b15c0162" providerId="ADAL" clId="{AF1234C3-B061-4845-900E-17A9B9F2B83C}" dt="2023-11-23T09:47:31.280" v="448"/>
          <ac:spMkLst>
            <pc:docMk/>
            <pc:sldMk cId="0" sldId="698"/>
            <ac:spMk id="40964" creationId="{E75CB3F4-5E30-2682-B724-8BCB31A57EF7}"/>
          </ac:spMkLst>
        </pc:spChg>
      </pc:sldChg>
      <pc:sldChg chg="add del">
        <pc:chgData name="Sougata Mukherjea" userId="f4bbb467-d32d-42aa-80bb-c9a6b15c0162" providerId="ADAL" clId="{AF1234C3-B061-4845-900E-17A9B9F2B83C}" dt="2023-11-24T09:20:51.803" v="590" actId="47"/>
        <pc:sldMkLst>
          <pc:docMk/>
          <pc:sldMk cId="0" sldId="699"/>
        </pc:sldMkLst>
      </pc:sldChg>
      <pc:sldChg chg="modSp add del">
        <pc:chgData name="Sougata Mukherjea" userId="f4bbb467-d32d-42aa-80bb-c9a6b15c0162" providerId="ADAL" clId="{AF1234C3-B061-4845-900E-17A9B9F2B83C}" dt="2023-11-23T09:47:39.450" v="449"/>
        <pc:sldMkLst>
          <pc:docMk/>
          <pc:sldMk cId="0" sldId="700"/>
        </pc:sldMkLst>
        <pc:spChg chg="mod">
          <ac:chgData name="Sougata Mukherjea" userId="f4bbb467-d32d-42aa-80bb-c9a6b15c0162" providerId="ADAL" clId="{AF1234C3-B061-4845-900E-17A9B9F2B83C}" dt="2023-11-23T09:47:31.280" v="448"/>
          <ac:spMkLst>
            <pc:docMk/>
            <pc:sldMk cId="0" sldId="700"/>
            <ac:spMk id="43012" creationId="{24B9707F-2CFC-38D3-5E9A-96A5C3290D0B}"/>
          </ac:spMkLst>
        </pc:spChg>
      </pc:sldChg>
      <pc:sldMasterChg chg="addSldLayout delSldLayout">
        <pc:chgData name="Sougata Mukherjea" userId="f4bbb467-d32d-42aa-80bb-c9a6b15c0162" providerId="ADAL" clId="{AF1234C3-B061-4845-900E-17A9B9F2B83C}" dt="2023-11-23T07:43:56.980" v="148" actId="47"/>
        <pc:sldMasterMkLst>
          <pc:docMk/>
          <pc:sldMasterMk cId="0" sldId="2147483660"/>
        </pc:sldMasterMkLst>
        <pc:sldLayoutChg chg="add del">
          <pc:chgData name="Sougata Mukherjea" userId="f4bbb467-d32d-42aa-80bb-c9a6b15c0162" providerId="ADAL" clId="{AF1234C3-B061-4845-900E-17A9B9F2B83C}" dt="2023-11-23T07:43:56.980" v="148" actId="47"/>
          <pc:sldLayoutMkLst>
            <pc:docMk/>
            <pc:sldMasterMk cId="0" sldId="2147483660"/>
            <pc:sldLayoutMk cId="4056882978" sldId="2147483672"/>
          </pc:sldLayoutMkLst>
        </pc:sldLayoutChg>
      </pc:sldMasterChg>
      <pc:sldMasterChg chg="del delSldLayout">
        <pc:chgData name="Sougata Mukherjea" userId="f4bbb467-d32d-42aa-80bb-c9a6b15c0162" providerId="ADAL" clId="{AF1234C3-B061-4845-900E-17A9B9F2B83C}" dt="2023-11-23T07:44:59.697" v="149" actId="47"/>
        <pc:sldMasterMkLst>
          <pc:docMk/>
          <pc:sldMasterMk cId="1651348029" sldId="2147483673"/>
        </pc:sldMasterMkLst>
        <pc:sldLayoutChg chg="del">
          <pc:chgData name="Sougata Mukherjea" userId="f4bbb467-d32d-42aa-80bb-c9a6b15c0162" providerId="ADAL" clId="{AF1234C3-B061-4845-900E-17A9B9F2B83C}" dt="2023-11-23T07:44:59.697" v="149" actId="47"/>
          <pc:sldLayoutMkLst>
            <pc:docMk/>
            <pc:sldMasterMk cId="1651348029" sldId="2147483673"/>
            <pc:sldLayoutMk cId="3765392700" sldId="2147483674"/>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716370654" sldId="2147483675"/>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323059233" sldId="2147483676"/>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4267414616" sldId="2147483677"/>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205178052" sldId="2147483678"/>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3070371445" sldId="2147483679"/>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81961232" sldId="2147483680"/>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758179845" sldId="2147483681"/>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530307661" sldId="2147483682"/>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1703613082" sldId="2147483683"/>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2910317641" sldId="2147483684"/>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1266524639" sldId="2147483685"/>
          </pc:sldLayoutMkLst>
        </pc:sldLayoutChg>
        <pc:sldLayoutChg chg="del">
          <pc:chgData name="Sougata Mukherjea" userId="f4bbb467-d32d-42aa-80bb-c9a6b15c0162" providerId="ADAL" clId="{AF1234C3-B061-4845-900E-17A9B9F2B83C}" dt="2023-11-23T07:44:59.697" v="149" actId="47"/>
          <pc:sldLayoutMkLst>
            <pc:docMk/>
            <pc:sldMasterMk cId="1651348029" sldId="2147483673"/>
            <pc:sldLayoutMk cId="2780940316" sldId="2147483686"/>
          </pc:sldLayoutMkLst>
        </pc:sldLayoutChg>
      </pc:sldMasterChg>
      <pc:sldMasterChg chg="add del addSldLayout delSldLayout">
        <pc:chgData name="Sougata Mukherjea" userId="f4bbb467-d32d-42aa-80bb-c9a6b15c0162" providerId="ADAL" clId="{AF1234C3-B061-4845-900E-17A9B9F2B83C}" dt="2023-11-23T10:00:51.381" v="520" actId="2696"/>
        <pc:sldMasterMkLst>
          <pc:docMk/>
          <pc:sldMasterMk cId="1617091600" sldId="2147483687"/>
        </pc:sldMasterMkLst>
        <pc:sldLayoutChg chg="add del">
          <pc:chgData name="Sougata Mukherjea" userId="f4bbb467-d32d-42aa-80bb-c9a6b15c0162" providerId="ADAL" clId="{AF1234C3-B061-4845-900E-17A9B9F2B83C}" dt="2023-11-23T10:00:51.381" v="520" actId="2696"/>
          <pc:sldLayoutMkLst>
            <pc:docMk/>
            <pc:sldMasterMk cId="1617091600" sldId="2147483687"/>
            <pc:sldLayoutMk cId="3707917932" sldId="2147483688"/>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1710653849" sldId="2147483689"/>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1486384452" sldId="2147483690"/>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509986491" sldId="2147483691"/>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528344034" sldId="2147483692"/>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2091344783" sldId="2147483693"/>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3123429512" sldId="2147483694"/>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796637183" sldId="2147483695"/>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4249952842" sldId="2147483696"/>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1175016108" sldId="2147483697"/>
          </pc:sldLayoutMkLst>
        </pc:sldLayoutChg>
        <pc:sldLayoutChg chg="add del">
          <pc:chgData name="Sougata Mukherjea" userId="f4bbb467-d32d-42aa-80bb-c9a6b15c0162" providerId="ADAL" clId="{AF1234C3-B061-4845-900E-17A9B9F2B83C}" dt="2023-11-23T10:00:51.381" v="520" actId="2696"/>
          <pc:sldLayoutMkLst>
            <pc:docMk/>
            <pc:sldMasterMk cId="1617091600" sldId="2147483687"/>
            <pc:sldLayoutMk cId="3093868793" sldId="2147483698"/>
          </pc:sldLayoutMkLst>
        </pc:sldLayoutChg>
        <pc:sldLayoutChg chg="del">
          <pc:chgData name="Sougata Mukherjea" userId="f4bbb467-d32d-42aa-80bb-c9a6b15c0162" providerId="ADAL" clId="{AF1234C3-B061-4845-900E-17A9B9F2B83C}" dt="2023-11-23T09:56:58.277" v="473" actId="47"/>
          <pc:sldLayoutMkLst>
            <pc:docMk/>
            <pc:sldMasterMk cId="1617091600" sldId="2147483687"/>
            <pc:sldLayoutMk cId="1604322096" sldId="2147483711"/>
          </pc:sldLayoutMkLst>
        </pc:sldLayoutChg>
        <pc:sldLayoutChg chg="add del">
          <pc:chgData name="Sougata Mukherjea" userId="f4bbb467-d32d-42aa-80bb-c9a6b15c0162" providerId="ADAL" clId="{AF1234C3-B061-4845-900E-17A9B9F2B83C}" dt="2023-11-23T09:01:48.063" v="277" actId="47"/>
          <pc:sldLayoutMkLst>
            <pc:docMk/>
            <pc:sldMasterMk cId="1617091600" sldId="2147483687"/>
            <pc:sldLayoutMk cId="1183648023" sldId="2147483712"/>
          </pc:sldLayoutMkLst>
        </pc:sldLayoutChg>
      </pc:sldMasterChg>
      <pc:sldMasterChg chg="add del addSldLayout delSldLayout">
        <pc:chgData name="Sougata Mukherjea" userId="f4bbb467-d32d-42aa-80bb-c9a6b15c0162" providerId="ADAL" clId="{AF1234C3-B061-4845-900E-17A9B9F2B83C}" dt="2023-11-23T09:01:48.063" v="277" actId="47"/>
        <pc:sldMasterMkLst>
          <pc:docMk/>
          <pc:sldMasterMk cId="151714869" sldId="2147483699"/>
        </pc:sldMasterMkLst>
        <pc:sldLayoutChg chg="add del">
          <pc:chgData name="Sougata Mukherjea" userId="f4bbb467-d32d-42aa-80bb-c9a6b15c0162" providerId="ADAL" clId="{AF1234C3-B061-4845-900E-17A9B9F2B83C}" dt="2023-11-23T09:01:48.063" v="277" actId="47"/>
          <pc:sldLayoutMkLst>
            <pc:docMk/>
            <pc:sldMasterMk cId="151714869" sldId="2147483699"/>
            <pc:sldLayoutMk cId="3922391664" sldId="2147483700"/>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309396346" sldId="2147483701"/>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2930851844" sldId="2147483702"/>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3840523238" sldId="2147483703"/>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2404664815" sldId="2147483704"/>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3861586144" sldId="2147483705"/>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4272589907" sldId="2147483706"/>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1551442035" sldId="2147483707"/>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535015428" sldId="2147483708"/>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1487658803" sldId="2147483709"/>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3309757271" sldId="2147483710"/>
          </pc:sldLayoutMkLst>
        </pc:sldLayoutChg>
        <pc:sldLayoutChg chg="add del">
          <pc:chgData name="Sougata Mukherjea" userId="f4bbb467-d32d-42aa-80bb-c9a6b15c0162" providerId="ADAL" clId="{AF1234C3-B061-4845-900E-17A9B9F2B83C}" dt="2023-11-23T09:01:48.063" v="277" actId="47"/>
          <pc:sldLayoutMkLst>
            <pc:docMk/>
            <pc:sldMasterMk cId="151714869" sldId="2147483699"/>
            <pc:sldLayoutMk cId="2541272294" sldId="2147483711"/>
          </pc:sldLayoutMkLst>
        </pc:sldLayoutChg>
      </pc:sldMasterChg>
      <pc:sldMasterChg chg="delSldLayout">
        <pc:chgData name="Sougata Mukherjea" userId="f4bbb467-d32d-42aa-80bb-c9a6b15c0162" providerId="ADAL" clId="{AF1234C3-B061-4845-900E-17A9B9F2B83C}" dt="2023-11-23T09:11:47.117" v="293" actId="2696"/>
        <pc:sldMasterMkLst>
          <pc:docMk/>
          <pc:sldMasterMk cId="3422956363" sldId="2147483699"/>
        </pc:sldMasterMkLst>
        <pc:sldLayoutChg chg="del">
          <pc:chgData name="Sougata Mukherjea" userId="f4bbb467-d32d-42aa-80bb-c9a6b15c0162" providerId="ADAL" clId="{AF1234C3-B061-4845-900E-17A9B9F2B83C}" dt="2023-11-23T09:11:47.117" v="293" actId="2696"/>
          <pc:sldLayoutMkLst>
            <pc:docMk/>
            <pc:sldMasterMk cId="3422956363" sldId="2147483699"/>
            <pc:sldLayoutMk cId="413092914" sldId="2147483711"/>
          </pc:sldLayoutMkLst>
        </pc:sldLayoutChg>
      </pc:sldMasterChg>
      <pc:sldMasterChg chg="del delSldLayout">
        <pc:chgData name="Sougata Mukherjea" userId="f4bbb467-d32d-42aa-80bb-c9a6b15c0162" providerId="ADAL" clId="{AF1234C3-B061-4845-900E-17A9B9F2B83C}" dt="2023-11-23T09:01:48.063" v="277" actId="47"/>
        <pc:sldMasterMkLst>
          <pc:docMk/>
          <pc:sldMasterMk cId="575771965" sldId="2147483713"/>
        </pc:sldMasterMkLst>
        <pc:sldLayoutChg chg="del">
          <pc:chgData name="Sougata Mukherjea" userId="f4bbb467-d32d-42aa-80bb-c9a6b15c0162" providerId="ADAL" clId="{AF1234C3-B061-4845-900E-17A9B9F2B83C}" dt="2023-11-23T09:01:48.063" v="277" actId="47"/>
          <pc:sldLayoutMkLst>
            <pc:docMk/>
            <pc:sldMasterMk cId="575771965" sldId="2147483713"/>
            <pc:sldLayoutMk cId="723797151" sldId="2147483714"/>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412893745" sldId="2147483715"/>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1929744886" sldId="2147483716"/>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720552424" sldId="2147483717"/>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1113927150" sldId="2147483718"/>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4202001892" sldId="2147483719"/>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2360545857" sldId="2147483720"/>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1692343891" sldId="2147483721"/>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3657626441" sldId="2147483722"/>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776677060" sldId="2147483723"/>
          </pc:sldLayoutMkLst>
        </pc:sldLayoutChg>
        <pc:sldLayoutChg chg="del">
          <pc:chgData name="Sougata Mukherjea" userId="f4bbb467-d32d-42aa-80bb-c9a6b15c0162" providerId="ADAL" clId="{AF1234C3-B061-4845-900E-17A9B9F2B83C}" dt="2023-11-23T09:01:48.063" v="277" actId="47"/>
          <pc:sldLayoutMkLst>
            <pc:docMk/>
            <pc:sldMasterMk cId="575771965" sldId="2147483713"/>
            <pc:sldLayoutMk cId="1072350229" sldId="2147483724"/>
          </pc:sldLayoutMkLst>
        </pc:sldLayoutChg>
      </pc:sldMasterChg>
    </pc:docChg>
  </pc:docChgLst>
  <pc:docChgLst>
    <pc:chgData name="Sougata Mukherjea" userId="f4bbb467-d32d-42aa-80bb-c9a6b15c0162" providerId="ADAL" clId="{1E6EA6B5-F099-4A32-8972-C5D0EDC859E1}"/>
    <pc:docChg chg="modSld">
      <pc:chgData name="Sougata Mukherjea" userId="f4bbb467-d32d-42aa-80bb-c9a6b15c0162" providerId="ADAL" clId="{1E6EA6B5-F099-4A32-8972-C5D0EDC859E1}" dt="2023-12-10T06:18:07.841" v="1" actId="207"/>
      <pc:docMkLst>
        <pc:docMk/>
      </pc:docMkLst>
      <pc:sldChg chg="modSp mod">
        <pc:chgData name="Sougata Mukherjea" userId="f4bbb467-d32d-42aa-80bb-c9a6b15c0162" providerId="ADAL" clId="{1E6EA6B5-F099-4A32-8972-C5D0EDC859E1}" dt="2023-12-10T06:18:07.841" v="1" actId="207"/>
        <pc:sldMkLst>
          <pc:docMk/>
          <pc:sldMk cId="3620245625" sldId="371"/>
        </pc:sldMkLst>
        <pc:spChg chg="mod">
          <ac:chgData name="Sougata Mukherjea" userId="f4bbb467-d32d-42aa-80bb-c9a6b15c0162" providerId="ADAL" clId="{1E6EA6B5-F099-4A32-8972-C5D0EDC859E1}" dt="2023-12-10T06:18:07.841" v="1" actId="207"/>
          <ac:spMkLst>
            <pc:docMk/>
            <pc:sldMk cId="3620245625" sldId="371"/>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A12B230-C16D-854C-82DC-891F4DC7C818}" type="datetimeFigureOut">
              <a:t>12/10/2023</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973DEFD-138D-2949-A441-41482F0771E5}" type="slidenum">
              <a:t>‹#›</a:t>
            </a:fld>
            <a:endParaRPr lang="en-US"/>
          </a:p>
        </p:txBody>
      </p:sp>
    </p:spTree>
    <p:extLst>
      <p:ext uri="{BB962C8B-B14F-4D97-AF65-F5344CB8AC3E}">
        <p14:creationId xmlns:p14="http://schemas.microsoft.com/office/powerpoint/2010/main" val="28558337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9AF75398-64A0-D846-966F-6257391EE57E}" type="datetimeFigureOut">
              <a:t>12/10/2023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CCFB5FD-1786-5D42-9EF7-BECAB7794585}" type="slidenum">
              <a:t>‹#›</a:t>
            </a:fld>
            <a:endParaRPr lang="en-US"/>
          </a:p>
        </p:txBody>
      </p:sp>
    </p:spTree>
    <p:extLst>
      <p:ext uri="{BB962C8B-B14F-4D97-AF65-F5344CB8AC3E}">
        <p14:creationId xmlns:p14="http://schemas.microsoft.com/office/powerpoint/2010/main" val="16318196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CFB5FD-1786-5D42-9EF7-BECAB7794585}" type="slidenum">
              <a:rPr lang="en-US" smtClean="0"/>
              <a:t>1</a:t>
            </a:fld>
            <a:endParaRPr lang="en-US"/>
          </a:p>
        </p:txBody>
      </p:sp>
    </p:spTree>
    <p:extLst>
      <p:ext uri="{BB962C8B-B14F-4D97-AF65-F5344CB8AC3E}">
        <p14:creationId xmlns:p14="http://schemas.microsoft.com/office/powerpoint/2010/main" val="276359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CFB5FD-1786-5D42-9EF7-BECAB7794585}" type="slidenum">
              <a:rPr lang="en-US" smtClean="0"/>
              <a:t>2</a:t>
            </a:fld>
            <a:endParaRPr lang="en-US"/>
          </a:p>
        </p:txBody>
      </p:sp>
    </p:spTree>
    <p:extLst>
      <p:ext uri="{BB962C8B-B14F-4D97-AF65-F5344CB8AC3E}">
        <p14:creationId xmlns:p14="http://schemas.microsoft.com/office/powerpoint/2010/main" val="3848154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CFB5FD-1786-5D42-9EF7-BECAB7794585}"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877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CFB5FD-1786-5D42-9EF7-BECAB7794585}" type="slidenum">
              <a:rPr lang="en-US" smtClean="0"/>
              <a:t>36</a:t>
            </a:fld>
            <a:endParaRPr lang="en-US"/>
          </a:p>
        </p:txBody>
      </p:sp>
    </p:spTree>
    <p:extLst>
      <p:ext uri="{BB962C8B-B14F-4D97-AF65-F5344CB8AC3E}">
        <p14:creationId xmlns:p14="http://schemas.microsoft.com/office/powerpoint/2010/main" val="521716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CFB5FD-1786-5D42-9EF7-BECAB7794585}"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589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CFB5FD-1786-5D42-9EF7-BECAB7794585}"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421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CFB5FD-1786-5D42-9EF7-BECAB7794585}" type="slidenum">
              <a:rPr lang="en-US" smtClean="0"/>
              <a:t>117</a:t>
            </a:fld>
            <a:endParaRPr lang="en-US"/>
          </a:p>
        </p:txBody>
      </p:sp>
    </p:spTree>
    <p:extLst>
      <p:ext uri="{BB962C8B-B14F-4D97-AF65-F5344CB8AC3E}">
        <p14:creationId xmlns:p14="http://schemas.microsoft.com/office/powerpoint/2010/main" val="747345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FA671662-D2D0-C14C-B280-A81C24C23A8E}" type="slidenum">
              <a:t>‹#›</a:t>
            </a:fld>
            <a:endParaRPr lang="en-US"/>
          </a:p>
        </p:txBody>
      </p:sp>
      <p:sp>
        <p:nvSpPr>
          <p:cNvPr id="9" name="Footer Placeholder 8"/>
          <p:cNvSpPr>
            <a:spLocks noGrp="1"/>
          </p:cNvSpPr>
          <p:nvPr>
            <p:ph type="ftr" sz="quarter" idx="12"/>
          </p:nvPr>
        </p:nvSpPr>
        <p:spPr/>
        <p:txBody>
          <a:bodyPr/>
          <a:lstStyle/>
          <a:p>
            <a:r>
              <a:rPr lang="en-US"/>
              <a:t>S. Mukherjea &amp; A.A. Nanavati; IIT-D Fall 2021</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 Mukherjea &amp; A.A. Nanavati; IIT-D Fall 2021</a:t>
            </a:r>
          </a:p>
        </p:txBody>
      </p:sp>
      <p:sp>
        <p:nvSpPr>
          <p:cNvPr id="6" name="Slide Number Placeholder 5"/>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 Mukherjea &amp; A.A. Nanavati; IIT-D Fall 2021</a:t>
            </a:r>
          </a:p>
        </p:txBody>
      </p:sp>
      <p:sp>
        <p:nvSpPr>
          <p:cNvPr id="6" name="Slide Number Placeholder 5"/>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7E8C24A-6376-DA0E-9091-92A5E0C0CB69}"/>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7859C497-34FA-CDE1-409F-3A5FC94F478E}"/>
              </a:ext>
            </a:extLst>
          </p:cNvPr>
          <p:cNvSpPr>
            <a:spLocks noGrp="1"/>
          </p:cNvSpPr>
          <p:nvPr>
            <p:ph type="dt" sz="half" idx="10"/>
          </p:nvPr>
        </p:nvSpPr>
        <p:spPr/>
        <p:txBody>
          <a:bodyPr/>
          <a:lstStyle>
            <a:lvl1pPr>
              <a:defRPr/>
            </a:lvl1pPr>
          </a:lstStyle>
          <a:p>
            <a:pPr>
              <a:defRPr/>
            </a:pPr>
            <a:fld id="{70BA669A-FFB6-4D27-AA9B-B2391B753267}" type="datetime1">
              <a:rPr lang="en-US"/>
              <a:pPr>
                <a:defRPr/>
              </a:pPr>
              <a:t>12/10/2023</a:t>
            </a:fld>
            <a:endParaRPr lang="en-US" dirty="0"/>
          </a:p>
        </p:txBody>
      </p:sp>
      <p:sp>
        <p:nvSpPr>
          <p:cNvPr id="6" name="Footer Placeholder 4">
            <a:extLst>
              <a:ext uri="{FF2B5EF4-FFF2-40B4-BE49-F238E27FC236}">
                <a16:creationId xmlns:a16="http://schemas.microsoft.com/office/drawing/2014/main" id="{804EE9FF-AE18-18C4-9015-45D2DA15404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895A483-9154-4DD6-ACD6-606467418538}"/>
              </a:ext>
            </a:extLst>
          </p:cNvPr>
          <p:cNvSpPr>
            <a:spLocks noGrp="1"/>
          </p:cNvSpPr>
          <p:nvPr>
            <p:ph type="sldNum" sz="quarter" idx="12"/>
          </p:nvPr>
        </p:nvSpPr>
        <p:spPr/>
        <p:txBody>
          <a:bodyPr/>
          <a:lstStyle>
            <a:lvl1pPr>
              <a:defRPr/>
            </a:lvl1pPr>
          </a:lstStyle>
          <a:p>
            <a:pPr>
              <a:defRPr/>
            </a:pPr>
            <a:fld id="{11899D09-A2E6-49FD-9382-29D460C26429}" type="slidenum">
              <a:rPr lang="en-US" altLang="en-US"/>
              <a:pPr>
                <a:defRPr/>
              </a:pPr>
              <a:t>‹#›</a:t>
            </a:fld>
            <a:endParaRPr lang="en-US" altLang="en-US"/>
          </a:p>
        </p:txBody>
      </p:sp>
    </p:spTree>
    <p:extLst>
      <p:ext uri="{BB962C8B-B14F-4D97-AF65-F5344CB8AC3E}">
        <p14:creationId xmlns:p14="http://schemas.microsoft.com/office/powerpoint/2010/main" val="3055999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05CB3-053E-A65A-B145-B9D0170296C3}"/>
              </a:ext>
            </a:extLst>
          </p:cNvPr>
          <p:cNvSpPr>
            <a:spLocks noGrp="1"/>
          </p:cNvSpPr>
          <p:nvPr>
            <p:ph type="dt" sz="half" idx="10"/>
          </p:nvPr>
        </p:nvSpPr>
        <p:spPr/>
        <p:txBody>
          <a:bodyPr/>
          <a:lstStyle>
            <a:lvl1pPr>
              <a:defRPr/>
            </a:lvl1pPr>
          </a:lstStyle>
          <a:p>
            <a:pPr>
              <a:defRPr/>
            </a:pPr>
            <a:fld id="{2AF8054E-88AF-4EE7-89AE-73E5647A70C2}" type="datetime1">
              <a:rPr lang="en-US"/>
              <a:pPr>
                <a:defRPr/>
              </a:pPr>
              <a:t>12/10/2023</a:t>
            </a:fld>
            <a:endParaRPr lang="en-US" dirty="0"/>
          </a:p>
        </p:txBody>
      </p:sp>
      <p:sp>
        <p:nvSpPr>
          <p:cNvPr id="5" name="Footer Placeholder 4">
            <a:extLst>
              <a:ext uri="{FF2B5EF4-FFF2-40B4-BE49-F238E27FC236}">
                <a16:creationId xmlns:a16="http://schemas.microsoft.com/office/drawing/2014/main" id="{E2D933AB-20DF-3DD2-415D-9ED9DCCB847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8D5A39D-C92F-F1FE-62D5-19A76384EA35}"/>
              </a:ext>
            </a:extLst>
          </p:cNvPr>
          <p:cNvSpPr>
            <a:spLocks noGrp="1"/>
          </p:cNvSpPr>
          <p:nvPr>
            <p:ph type="sldNum" sz="quarter" idx="12"/>
          </p:nvPr>
        </p:nvSpPr>
        <p:spPr/>
        <p:txBody>
          <a:bodyPr/>
          <a:lstStyle>
            <a:lvl1pPr>
              <a:defRPr/>
            </a:lvl1pPr>
          </a:lstStyle>
          <a:p>
            <a:pPr>
              <a:defRPr/>
            </a:pPr>
            <a:fld id="{CF69DC42-7899-4516-B399-B63622236824}" type="slidenum">
              <a:rPr lang="en-US" altLang="en-US"/>
              <a:pPr>
                <a:defRPr/>
              </a:pPr>
              <a:t>‹#›</a:t>
            </a:fld>
            <a:endParaRPr lang="en-US" altLang="en-US"/>
          </a:p>
        </p:txBody>
      </p:sp>
    </p:spTree>
    <p:extLst>
      <p:ext uri="{BB962C8B-B14F-4D97-AF65-F5344CB8AC3E}">
        <p14:creationId xmlns:p14="http://schemas.microsoft.com/office/powerpoint/2010/main" val="1228118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FB296EF-CFA6-EBA0-AE23-4EB529D75219}"/>
              </a:ext>
            </a:extLst>
          </p:cNvPr>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1AC30D28-B948-6FFE-573F-EFA97BD1667F}"/>
              </a:ext>
            </a:extLst>
          </p:cNvPr>
          <p:cNvSpPr>
            <a:spLocks noGrp="1"/>
          </p:cNvSpPr>
          <p:nvPr>
            <p:ph type="dt" sz="half" idx="10"/>
          </p:nvPr>
        </p:nvSpPr>
        <p:spPr/>
        <p:txBody>
          <a:bodyPr/>
          <a:lstStyle>
            <a:lvl1pPr>
              <a:defRPr/>
            </a:lvl1pPr>
          </a:lstStyle>
          <a:p>
            <a:pPr>
              <a:defRPr/>
            </a:pPr>
            <a:fld id="{F01F1F89-2C42-4C8D-9B16-A24F75D25836}" type="datetime1">
              <a:rPr lang="en-US"/>
              <a:pPr>
                <a:defRPr/>
              </a:pPr>
              <a:t>12/10/2023</a:t>
            </a:fld>
            <a:endParaRPr lang="en-US" dirty="0"/>
          </a:p>
        </p:txBody>
      </p:sp>
      <p:sp>
        <p:nvSpPr>
          <p:cNvPr id="6" name="Footer Placeholder 4">
            <a:extLst>
              <a:ext uri="{FF2B5EF4-FFF2-40B4-BE49-F238E27FC236}">
                <a16:creationId xmlns:a16="http://schemas.microsoft.com/office/drawing/2014/main" id="{962E233D-EBC2-F6FA-F1F3-5BB7E24903A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F4BD701-4836-52FE-D5C2-417FD08BD8D5}"/>
              </a:ext>
            </a:extLst>
          </p:cNvPr>
          <p:cNvSpPr>
            <a:spLocks noGrp="1"/>
          </p:cNvSpPr>
          <p:nvPr>
            <p:ph type="sldNum" sz="quarter" idx="12"/>
          </p:nvPr>
        </p:nvSpPr>
        <p:spPr/>
        <p:txBody>
          <a:bodyPr/>
          <a:lstStyle>
            <a:lvl1pPr>
              <a:defRPr/>
            </a:lvl1pPr>
          </a:lstStyle>
          <a:p>
            <a:pPr>
              <a:defRPr/>
            </a:pPr>
            <a:fld id="{34912049-11A2-43D7-A789-299F5EEFFE56}" type="slidenum">
              <a:rPr lang="en-US" altLang="en-US"/>
              <a:pPr>
                <a:defRPr/>
              </a:pPr>
              <a:t>‹#›</a:t>
            </a:fld>
            <a:endParaRPr lang="en-US" altLang="en-US"/>
          </a:p>
        </p:txBody>
      </p:sp>
    </p:spTree>
    <p:extLst>
      <p:ext uri="{BB962C8B-B14F-4D97-AF65-F5344CB8AC3E}">
        <p14:creationId xmlns:p14="http://schemas.microsoft.com/office/powerpoint/2010/main" val="6738215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B282C4B8-BD41-0B18-1C79-0FE76BD26EC8}"/>
              </a:ext>
            </a:extLst>
          </p:cNvPr>
          <p:cNvSpPr>
            <a:spLocks noGrp="1"/>
          </p:cNvSpPr>
          <p:nvPr>
            <p:ph type="dt" sz="half" idx="10"/>
          </p:nvPr>
        </p:nvSpPr>
        <p:spPr/>
        <p:txBody>
          <a:bodyPr/>
          <a:lstStyle>
            <a:lvl1pPr>
              <a:defRPr/>
            </a:lvl1pPr>
          </a:lstStyle>
          <a:p>
            <a:pPr>
              <a:defRPr/>
            </a:pPr>
            <a:fld id="{8DE8C29D-C0AB-4EBE-B229-0F6D2231B7E1}" type="datetime1">
              <a:rPr lang="en-US"/>
              <a:pPr>
                <a:defRPr/>
              </a:pPr>
              <a:t>12/10/2023</a:t>
            </a:fld>
            <a:endParaRPr lang="en-US" dirty="0"/>
          </a:p>
        </p:txBody>
      </p:sp>
      <p:sp>
        <p:nvSpPr>
          <p:cNvPr id="6" name="Footer Placeholder 4">
            <a:extLst>
              <a:ext uri="{FF2B5EF4-FFF2-40B4-BE49-F238E27FC236}">
                <a16:creationId xmlns:a16="http://schemas.microsoft.com/office/drawing/2014/main" id="{AC191F91-4222-676B-BE5E-435DAC42BE4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2D854B6-8A44-4BF3-31EF-E8282E17D67D}"/>
              </a:ext>
            </a:extLst>
          </p:cNvPr>
          <p:cNvSpPr>
            <a:spLocks noGrp="1"/>
          </p:cNvSpPr>
          <p:nvPr>
            <p:ph type="sldNum" sz="quarter" idx="12"/>
          </p:nvPr>
        </p:nvSpPr>
        <p:spPr/>
        <p:txBody>
          <a:bodyPr/>
          <a:lstStyle>
            <a:lvl1pPr>
              <a:defRPr/>
            </a:lvl1pPr>
          </a:lstStyle>
          <a:p>
            <a:pPr>
              <a:defRPr/>
            </a:pPr>
            <a:fld id="{66626FC8-773B-4AF1-8907-80871C7FF0F3}" type="slidenum">
              <a:rPr lang="en-US" altLang="en-US"/>
              <a:pPr>
                <a:defRPr/>
              </a:pPr>
              <a:t>‹#›</a:t>
            </a:fld>
            <a:endParaRPr lang="en-US" altLang="en-US"/>
          </a:p>
        </p:txBody>
      </p:sp>
    </p:spTree>
    <p:extLst>
      <p:ext uri="{BB962C8B-B14F-4D97-AF65-F5344CB8AC3E}">
        <p14:creationId xmlns:p14="http://schemas.microsoft.com/office/powerpoint/2010/main" val="2377619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1D1BB44-49C4-CBDE-8063-D3F9AD853BCF}"/>
              </a:ext>
            </a:extLst>
          </p:cNvPr>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a:ext uri="{FF2B5EF4-FFF2-40B4-BE49-F238E27FC236}">
                <a16:creationId xmlns:a16="http://schemas.microsoft.com/office/drawing/2014/main" id="{80F4F8F2-E27D-FDDA-5B18-17D275EA5222}"/>
              </a:ext>
            </a:extLst>
          </p:cNvPr>
          <p:cNvSpPr>
            <a:spLocks noGrp="1"/>
          </p:cNvSpPr>
          <p:nvPr>
            <p:ph type="dt" sz="half" idx="10"/>
          </p:nvPr>
        </p:nvSpPr>
        <p:spPr/>
        <p:txBody>
          <a:bodyPr/>
          <a:lstStyle>
            <a:lvl1pPr>
              <a:defRPr/>
            </a:lvl1pPr>
          </a:lstStyle>
          <a:p>
            <a:pPr>
              <a:defRPr/>
            </a:pPr>
            <a:fld id="{50AA9AB3-3329-4907-9369-C9E337B0A5C1}" type="datetime1">
              <a:rPr lang="en-US"/>
              <a:pPr>
                <a:defRPr/>
              </a:pPr>
              <a:t>12/10/2023</a:t>
            </a:fld>
            <a:endParaRPr lang="en-US" dirty="0"/>
          </a:p>
        </p:txBody>
      </p:sp>
      <p:sp>
        <p:nvSpPr>
          <p:cNvPr id="9" name="Footer Placeholder 7">
            <a:extLst>
              <a:ext uri="{FF2B5EF4-FFF2-40B4-BE49-F238E27FC236}">
                <a16:creationId xmlns:a16="http://schemas.microsoft.com/office/drawing/2014/main" id="{0386DA36-3F3A-9EA3-913D-2A942D35C263}"/>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870133BC-684A-51C7-C76B-212EA758C1BC}"/>
              </a:ext>
            </a:extLst>
          </p:cNvPr>
          <p:cNvSpPr>
            <a:spLocks noGrp="1"/>
          </p:cNvSpPr>
          <p:nvPr>
            <p:ph type="sldNum" sz="quarter" idx="12"/>
          </p:nvPr>
        </p:nvSpPr>
        <p:spPr/>
        <p:txBody>
          <a:bodyPr/>
          <a:lstStyle>
            <a:lvl1pPr>
              <a:defRPr/>
            </a:lvl1pPr>
          </a:lstStyle>
          <a:p>
            <a:pPr>
              <a:defRPr/>
            </a:pPr>
            <a:fld id="{3AACC23B-903D-4AC4-8999-3180F83EF82C}" type="slidenum">
              <a:rPr lang="en-US" altLang="en-US"/>
              <a:pPr>
                <a:defRPr/>
              </a:pPr>
              <a:t>‹#›</a:t>
            </a:fld>
            <a:endParaRPr lang="en-US" altLang="en-US"/>
          </a:p>
        </p:txBody>
      </p:sp>
    </p:spTree>
    <p:extLst>
      <p:ext uri="{BB962C8B-B14F-4D97-AF65-F5344CB8AC3E}">
        <p14:creationId xmlns:p14="http://schemas.microsoft.com/office/powerpoint/2010/main" val="299187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AD3AA2F-AA7C-B3F1-E733-697D1B5296D3}"/>
              </a:ext>
            </a:extLst>
          </p:cNvPr>
          <p:cNvSpPr>
            <a:spLocks noGrp="1"/>
          </p:cNvSpPr>
          <p:nvPr>
            <p:ph type="dt" sz="half" idx="10"/>
          </p:nvPr>
        </p:nvSpPr>
        <p:spPr/>
        <p:txBody>
          <a:bodyPr/>
          <a:lstStyle>
            <a:lvl1pPr>
              <a:defRPr/>
            </a:lvl1pPr>
          </a:lstStyle>
          <a:p>
            <a:pPr>
              <a:defRPr/>
            </a:pPr>
            <a:fld id="{E66A505C-2C9F-4664-A955-C5BDF40ACA6F}" type="datetime1">
              <a:rPr lang="en-US"/>
              <a:pPr>
                <a:defRPr/>
              </a:pPr>
              <a:t>12/10/2023</a:t>
            </a:fld>
            <a:endParaRPr lang="en-US" dirty="0"/>
          </a:p>
        </p:txBody>
      </p:sp>
      <p:sp>
        <p:nvSpPr>
          <p:cNvPr id="4" name="Footer Placeholder 4">
            <a:extLst>
              <a:ext uri="{FF2B5EF4-FFF2-40B4-BE49-F238E27FC236}">
                <a16:creationId xmlns:a16="http://schemas.microsoft.com/office/drawing/2014/main" id="{980A688A-4117-CBB4-89E0-27002DBB480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6D4D40B-8A83-1CC5-A160-28029C5E32C2}"/>
              </a:ext>
            </a:extLst>
          </p:cNvPr>
          <p:cNvSpPr>
            <a:spLocks noGrp="1"/>
          </p:cNvSpPr>
          <p:nvPr>
            <p:ph type="sldNum" sz="quarter" idx="12"/>
          </p:nvPr>
        </p:nvSpPr>
        <p:spPr/>
        <p:txBody>
          <a:bodyPr/>
          <a:lstStyle>
            <a:lvl1pPr>
              <a:defRPr/>
            </a:lvl1pPr>
          </a:lstStyle>
          <a:p>
            <a:pPr>
              <a:defRPr/>
            </a:pPr>
            <a:fld id="{BB270C48-1FC2-4194-A78A-4ECBAD3668A1}" type="slidenum">
              <a:rPr lang="en-US" altLang="en-US"/>
              <a:pPr>
                <a:defRPr/>
              </a:pPr>
              <a:t>‹#›</a:t>
            </a:fld>
            <a:endParaRPr lang="en-US" altLang="en-US"/>
          </a:p>
        </p:txBody>
      </p:sp>
    </p:spTree>
    <p:extLst>
      <p:ext uri="{BB962C8B-B14F-4D97-AF65-F5344CB8AC3E}">
        <p14:creationId xmlns:p14="http://schemas.microsoft.com/office/powerpoint/2010/main" val="4092666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942FFCD-D7B4-9E30-EB55-DFD951CEC33C}"/>
              </a:ext>
            </a:extLst>
          </p:cNvPr>
          <p:cNvSpPr>
            <a:spLocks noGrp="1"/>
          </p:cNvSpPr>
          <p:nvPr>
            <p:ph type="dt" sz="half" idx="10"/>
          </p:nvPr>
        </p:nvSpPr>
        <p:spPr/>
        <p:txBody>
          <a:bodyPr/>
          <a:lstStyle>
            <a:lvl1pPr>
              <a:defRPr/>
            </a:lvl1pPr>
          </a:lstStyle>
          <a:p>
            <a:pPr>
              <a:defRPr/>
            </a:pPr>
            <a:fld id="{0E49A816-3A42-4DDF-9F02-B78E9BE55D3F}" type="datetime1">
              <a:rPr lang="en-US"/>
              <a:pPr>
                <a:defRPr/>
              </a:pPr>
              <a:t>12/10/2023</a:t>
            </a:fld>
            <a:endParaRPr lang="en-US" dirty="0"/>
          </a:p>
        </p:txBody>
      </p:sp>
      <p:sp>
        <p:nvSpPr>
          <p:cNvPr id="3" name="Footer Placeholder 4">
            <a:extLst>
              <a:ext uri="{FF2B5EF4-FFF2-40B4-BE49-F238E27FC236}">
                <a16:creationId xmlns:a16="http://schemas.microsoft.com/office/drawing/2014/main" id="{FAE1C9C1-CA77-50B9-3781-5C8834B2DDD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1EEB2CD8-0976-E79E-0486-7434554EFC13}"/>
              </a:ext>
            </a:extLst>
          </p:cNvPr>
          <p:cNvSpPr>
            <a:spLocks noGrp="1"/>
          </p:cNvSpPr>
          <p:nvPr>
            <p:ph type="sldNum" sz="quarter" idx="12"/>
          </p:nvPr>
        </p:nvSpPr>
        <p:spPr/>
        <p:txBody>
          <a:bodyPr/>
          <a:lstStyle>
            <a:lvl1pPr>
              <a:defRPr/>
            </a:lvl1pPr>
          </a:lstStyle>
          <a:p>
            <a:pPr>
              <a:defRPr/>
            </a:pPr>
            <a:fld id="{E9B04A54-0902-4391-90A4-8B61FB90C832}" type="slidenum">
              <a:rPr lang="en-US" altLang="en-US"/>
              <a:pPr>
                <a:defRPr/>
              </a:pPr>
              <a:t>‹#›</a:t>
            </a:fld>
            <a:endParaRPr lang="en-US" altLang="en-US"/>
          </a:p>
        </p:txBody>
      </p:sp>
    </p:spTree>
    <p:extLst>
      <p:ext uri="{BB962C8B-B14F-4D97-AF65-F5344CB8AC3E}">
        <p14:creationId xmlns:p14="http://schemas.microsoft.com/office/powerpoint/2010/main" val="2411493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004C8DC-FE5B-E3FC-FAF0-65C393E90F26}"/>
              </a:ext>
            </a:extLst>
          </p:cNvPr>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DDF75DA4-D37E-94B1-B064-B559F50BE6F6}"/>
              </a:ext>
            </a:extLst>
          </p:cNvPr>
          <p:cNvSpPr>
            <a:spLocks noGrp="1"/>
          </p:cNvSpPr>
          <p:nvPr>
            <p:ph type="dt" sz="half" idx="10"/>
          </p:nvPr>
        </p:nvSpPr>
        <p:spPr/>
        <p:txBody>
          <a:bodyPr/>
          <a:lstStyle>
            <a:lvl1pPr>
              <a:defRPr/>
            </a:lvl1pPr>
          </a:lstStyle>
          <a:p>
            <a:pPr>
              <a:defRPr/>
            </a:pPr>
            <a:fld id="{7EB81716-C495-4CC5-8BBD-2E737952574E}" type="datetime1">
              <a:rPr lang="en-US"/>
              <a:pPr>
                <a:defRPr/>
              </a:pPr>
              <a:t>12/10/2023</a:t>
            </a:fld>
            <a:endParaRPr lang="en-US" dirty="0"/>
          </a:p>
        </p:txBody>
      </p:sp>
      <p:sp>
        <p:nvSpPr>
          <p:cNvPr id="7" name="Footer Placeholder 5">
            <a:extLst>
              <a:ext uri="{FF2B5EF4-FFF2-40B4-BE49-F238E27FC236}">
                <a16:creationId xmlns:a16="http://schemas.microsoft.com/office/drawing/2014/main" id="{118886FB-F99A-A602-3933-793056082B90}"/>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98369B4F-D41A-9AEB-9700-BF342D08F812}"/>
              </a:ext>
            </a:extLst>
          </p:cNvPr>
          <p:cNvSpPr>
            <a:spLocks noGrp="1"/>
          </p:cNvSpPr>
          <p:nvPr>
            <p:ph type="sldNum" sz="quarter" idx="12"/>
          </p:nvPr>
        </p:nvSpPr>
        <p:spPr/>
        <p:txBody>
          <a:bodyPr/>
          <a:lstStyle>
            <a:lvl1pPr>
              <a:defRPr/>
            </a:lvl1pPr>
          </a:lstStyle>
          <a:p>
            <a:pPr>
              <a:defRPr/>
            </a:pPr>
            <a:fld id="{BDCDB43C-E447-4297-9DE2-60EF4203BD52}" type="slidenum">
              <a:rPr lang="en-US" altLang="en-US"/>
              <a:pPr>
                <a:defRPr/>
              </a:pPr>
              <a:t>‹#›</a:t>
            </a:fld>
            <a:endParaRPr lang="en-US" altLang="en-US"/>
          </a:p>
        </p:txBody>
      </p:sp>
    </p:spTree>
    <p:extLst>
      <p:ext uri="{BB962C8B-B14F-4D97-AF65-F5344CB8AC3E}">
        <p14:creationId xmlns:p14="http://schemas.microsoft.com/office/powerpoint/2010/main" val="3111611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S. Mukherjea &amp; A.A. Nanavati; IIT-D Fall 2021</a:t>
            </a:r>
            <a:endParaRPr lang="en-US" dirty="0"/>
          </a:p>
        </p:txBody>
      </p:sp>
      <p:sp>
        <p:nvSpPr>
          <p:cNvPr id="6" name="Slide Number Placeholder 5"/>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DB8A6A3-6D3A-9FAD-32BA-1A7DFE562E54}"/>
              </a:ext>
            </a:extLst>
          </p:cNvPr>
          <p:cNvSpPr>
            <a:spLocks noGrp="1"/>
          </p:cNvSpPr>
          <p:nvPr>
            <p:ph type="dt" sz="half" idx="10"/>
          </p:nvPr>
        </p:nvSpPr>
        <p:spPr/>
        <p:txBody>
          <a:bodyPr/>
          <a:lstStyle>
            <a:lvl1pPr>
              <a:defRPr/>
            </a:lvl1pPr>
          </a:lstStyle>
          <a:p>
            <a:pPr>
              <a:defRPr/>
            </a:pPr>
            <a:fld id="{977EEFE8-D6CB-43B9-9866-084E4C51147B}" type="datetime1">
              <a:rPr lang="en-US"/>
              <a:pPr>
                <a:defRPr/>
              </a:pPr>
              <a:t>12/10/2023</a:t>
            </a:fld>
            <a:endParaRPr lang="en-US" dirty="0"/>
          </a:p>
        </p:txBody>
      </p:sp>
      <p:sp>
        <p:nvSpPr>
          <p:cNvPr id="6" name="Footer Placeholder 4">
            <a:extLst>
              <a:ext uri="{FF2B5EF4-FFF2-40B4-BE49-F238E27FC236}">
                <a16:creationId xmlns:a16="http://schemas.microsoft.com/office/drawing/2014/main" id="{0F1CB56F-AF2C-0A7A-68E6-9B8D1A7C286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FD1C02C-F7AA-FB91-5A8F-9FB46E21CA68}"/>
              </a:ext>
            </a:extLst>
          </p:cNvPr>
          <p:cNvSpPr>
            <a:spLocks noGrp="1"/>
          </p:cNvSpPr>
          <p:nvPr>
            <p:ph type="sldNum" sz="quarter" idx="12"/>
          </p:nvPr>
        </p:nvSpPr>
        <p:spPr/>
        <p:txBody>
          <a:bodyPr/>
          <a:lstStyle>
            <a:lvl1pPr>
              <a:defRPr/>
            </a:lvl1pPr>
          </a:lstStyle>
          <a:p>
            <a:pPr>
              <a:defRPr/>
            </a:pPr>
            <a:fld id="{77AB2624-B8BB-4DBF-AF11-4748151282DF}" type="slidenum">
              <a:rPr lang="en-US" altLang="en-US"/>
              <a:pPr>
                <a:defRPr/>
              </a:pPr>
              <a:t>‹#›</a:t>
            </a:fld>
            <a:endParaRPr lang="en-US" altLang="en-US"/>
          </a:p>
        </p:txBody>
      </p:sp>
    </p:spTree>
    <p:extLst>
      <p:ext uri="{BB962C8B-B14F-4D97-AF65-F5344CB8AC3E}">
        <p14:creationId xmlns:p14="http://schemas.microsoft.com/office/powerpoint/2010/main" val="14950922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CD6E4-482A-7097-A3F6-80A35C6C2C1F}"/>
              </a:ext>
            </a:extLst>
          </p:cNvPr>
          <p:cNvSpPr>
            <a:spLocks noGrp="1"/>
          </p:cNvSpPr>
          <p:nvPr>
            <p:ph type="dt" sz="half" idx="10"/>
          </p:nvPr>
        </p:nvSpPr>
        <p:spPr/>
        <p:txBody>
          <a:bodyPr/>
          <a:lstStyle>
            <a:lvl1pPr>
              <a:defRPr/>
            </a:lvl1pPr>
          </a:lstStyle>
          <a:p>
            <a:pPr>
              <a:defRPr/>
            </a:pPr>
            <a:fld id="{6FA63AE2-70EF-4284-BF2D-94020FC0E19C}" type="datetime1">
              <a:rPr lang="en-US"/>
              <a:pPr>
                <a:defRPr/>
              </a:pPr>
              <a:t>12/10/2023</a:t>
            </a:fld>
            <a:endParaRPr lang="en-US" dirty="0"/>
          </a:p>
        </p:txBody>
      </p:sp>
      <p:sp>
        <p:nvSpPr>
          <p:cNvPr id="5" name="Footer Placeholder 4">
            <a:extLst>
              <a:ext uri="{FF2B5EF4-FFF2-40B4-BE49-F238E27FC236}">
                <a16:creationId xmlns:a16="http://schemas.microsoft.com/office/drawing/2014/main" id="{B4B13058-D811-4D70-7450-59993C94C88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8B423E5-B897-9C38-B2F9-8E6E73BFE7D1}"/>
              </a:ext>
            </a:extLst>
          </p:cNvPr>
          <p:cNvSpPr>
            <a:spLocks noGrp="1"/>
          </p:cNvSpPr>
          <p:nvPr>
            <p:ph type="sldNum" sz="quarter" idx="12"/>
          </p:nvPr>
        </p:nvSpPr>
        <p:spPr/>
        <p:txBody>
          <a:bodyPr/>
          <a:lstStyle>
            <a:lvl1pPr>
              <a:defRPr/>
            </a:lvl1pPr>
          </a:lstStyle>
          <a:p>
            <a:pPr>
              <a:defRPr/>
            </a:pPr>
            <a:fld id="{D6B0E044-A647-43E9-93E8-6E993A6808EC}" type="slidenum">
              <a:rPr lang="en-US" altLang="en-US"/>
              <a:pPr>
                <a:defRPr/>
              </a:pPr>
              <a:t>‹#›</a:t>
            </a:fld>
            <a:endParaRPr lang="en-US" altLang="en-US"/>
          </a:p>
        </p:txBody>
      </p:sp>
    </p:spTree>
    <p:extLst>
      <p:ext uri="{BB962C8B-B14F-4D97-AF65-F5344CB8AC3E}">
        <p14:creationId xmlns:p14="http://schemas.microsoft.com/office/powerpoint/2010/main" val="4105741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81217A6-95F9-D70C-EC78-2C734C70E05A}"/>
              </a:ext>
            </a:extLst>
          </p:cNvPr>
          <p:cNvSpPr>
            <a:spLocks noGrp="1"/>
          </p:cNvSpPr>
          <p:nvPr>
            <p:ph type="dt" sz="half" idx="10"/>
          </p:nvPr>
        </p:nvSpPr>
        <p:spPr/>
        <p:txBody>
          <a:bodyPr/>
          <a:lstStyle>
            <a:lvl1pPr>
              <a:defRPr/>
            </a:lvl1pPr>
          </a:lstStyle>
          <a:p>
            <a:pPr>
              <a:defRPr/>
            </a:pPr>
            <a:fld id="{344DD190-0980-4374-8223-624C450624C1}" type="datetime1">
              <a:rPr lang="en-US"/>
              <a:pPr>
                <a:defRPr/>
              </a:pPr>
              <a:t>12/10/2023</a:t>
            </a:fld>
            <a:endParaRPr lang="en-US" dirty="0"/>
          </a:p>
        </p:txBody>
      </p:sp>
      <p:sp>
        <p:nvSpPr>
          <p:cNvPr id="5" name="Footer Placeholder 4">
            <a:extLst>
              <a:ext uri="{FF2B5EF4-FFF2-40B4-BE49-F238E27FC236}">
                <a16:creationId xmlns:a16="http://schemas.microsoft.com/office/drawing/2014/main" id="{95938C6C-5D42-AA24-197A-5C18BD5F8BD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4A1B2F6-B9D7-BD5F-35DB-A2C0F1BF6DF3}"/>
              </a:ext>
            </a:extLst>
          </p:cNvPr>
          <p:cNvSpPr>
            <a:spLocks noGrp="1"/>
          </p:cNvSpPr>
          <p:nvPr>
            <p:ph type="sldNum" sz="quarter" idx="12"/>
          </p:nvPr>
        </p:nvSpPr>
        <p:spPr/>
        <p:txBody>
          <a:bodyPr/>
          <a:lstStyle>
            <a:lvl1pPr>
              <a:defRPr/>
            </a:lvl1pPr>
          </a:lstStyle>
          <a:p>
            <a:pPr>
              <a:defRPr/>
            </a:pPr>
            <a:fld id="{81BE99D8-86A4-4854-9F32-ABCEADD88052}" type="slidenum">
              <a:rPr lang="en-US" altLang="en-US"/>
              <a:pPr>
                <a:defRPr/>
              </a:pPr>
              <a:t>‹#›</a:t>
            </a:fld>
            <a:endParaRPr lang="en-US" altLang="en-US"/>
          </a:p>
        </p:txBody>
      </p:sp>
    </p:spTree>
    <p:extLst>
      <p:ext uri="{BB962C8B-B14F-4D97-AF65-F5344CB8AC3E}">
        <p14:creationId xmlns:p14="http://schemas.microsoft.com/office/powerpoint/2010/main" val="106907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4">
            <a:extLst>
              <a:ext uri="{FF2B5EF4-FFF2-40B4-BE49-F238E27FC236}">
                <a16:creationId xmlns:a16="http://schemas.microsoft.com/office/drawing/2014/main" id="{8CCA9B11-0D1E-5C61-8B6A-EF7E42BD4812}"/>
              </a:ext>
            </a:extLst>
          </p:cNvPr>
          <p:cNvSpPr>
            <a:spLocks noGrp="1"/>
          </p:cNvSpPr>
          <p:nvPr>
            <p:ph type="dt" sz="half" idx="14"/>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Footer Placeholder 5">
            <a:extLst>
              <a:ext uri="{FF2B5EF4-FFF2-40B4-BE49-F238E27FC236}">
                <a16:creationId xmlns:a16="http://schemas.microsoft.com/office/drawing/2014/main" id="{BBFB0B7E-4F21-6BCD-2305-CAB1AD8CEA0B}"/>
              </a:ext>
            </a:extLst>
          </p:cNvPr>
          <p:cNvSpPr>
            <a:spLocks noGrp="1"/>
          </p:cNvSpPr>
          <p:nvPr>
            <p:ph type="ftr" sz="quarter" idx="15"/>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S. Mukherjea &amp; A.A. Nanavati; IIT-D Fall 2021</a:t>
            </a:r>
          </a:p>
        </p:txBody>
      </p:sp>
      <p:sp>
        <p:nvSpPr>
          <p:cNvPr id="6" name="Slide Number Placeholder 6">
            <a:extLst>
              <a:ext uri="{FF2B5EF4-FFF2-40B4-BE49-F238E27FC236}">
                <a16:creationId xmlns:a16="http://schemas.microsoft.com/office/drawing/2014/main" id="{0D9A7C53-69B6-E5ED-728A-3AA506967298}"/>
              </a:ext>
            </a:extLst>
          </p:cNvPr>
          <p:cNvSpPr>
            <a:spLocks noGrp="1"/>
          </p:cNvSpPr>
          <p:nvPr>
            <p:ph type="sldNum" sz="quarter" idx="16"/>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1DFE94-C624-4F3F-8482-2781DF7E2505}" type="slidenum">
              <a:rPr kumimoji="0"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34775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98C3D5-BB0F-5500-95F2-3D97CDAB4BA8}"/>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8DF9F8FD-A65E-59D0-2DA4-4D05FE4A17A5}"/>
              </a:ext>
            </a:extLst>
          </p:cNvPr>
          <p:cNvSpPr>
            <a:spLocks noGrp="1"/>
          </p:cNvSpPr>
          <p:nvPr>
            <p:ph type="dt" sz="half" idx="10"/>
          </p:nvPr>
        </p:nvSpPr>
        <p:spPr/>
        <p:txBody>
          <a:bodyPr/>
          <a:lstStyle>
            <a:lvl1pPr>
              <a:defRPr/>
            </a:lvl1pPr>
          </a:lstStyle>
          <a:p>
            <a:pPr>
              <a:defRPr/>
            </a:pPr>
            <a:fld id="{850A6222-3F17-4EA8-81D2-412D4CD9B0DD}" type="datetime1">
              <a:rPr lang="en-US"/>
              <a:pPr>
                <a:defRPr/>
              </a:pPr>
              <a:t>12/10/2023</a:t>
            </a:fld>
            <a:endParaRPr lang="en-US" dirty="0"/>
          </a:p>
        </p:txBody>
      </p:sp>
      <p:sp>
        <p:nvSpPr>
          <p:cNvPr id="6" name="Footer Placeholder 4">
            <a:extLst>
              <a:ext uri="{FF2B5EF4-FFF2-40B4-BE49-F238E27FC236}">
                <a16:creationId xmlns:a16="http://schemas.microsoft.com/office/drawing/2014/main" id="{C503D937-C597-47A0-9855-2D458C448E1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C59D674-38BB-5F4B-9425-CD5722F3BAA4}"/>
              </a:ext>
            </a:extLst>
          </p:cNvPr>
          <p:cNvSpPr>
            <a:spLocks noGrp="1"/>
          </p:cNvSpPr>
          <p:nvPr>
            <p:ph type="sldNum" sz="quarter" idx="12"/>
          </p:nvPr>
        </p:nvSpPr>
        <p:spPr/>
        <p:txBody>
          <a:bodyPr/>
          <a:lstStyle>
            <a:lvl1pPr>
              <a:defRPr/>
            </a:lvl1pPr>
          </a:lstStyle>
          <a:p>
            <a:pPr>
              <a:defRPr/>
            </a:pPr>
            <a:fld id="{973F84B7-162E-4AFA-B18D-07126F8CCB5E}" type="slidenum">
              <a:rPr lang="en-US" altLang="en-US"/>
              <a:pPr>
                <a:defRPr/>
              </a:pPr>
              <a:t>‹#›</a:t>
            </a:fld>
            <a:endParaRPr lang="en-US" altLang="en-US"/>
          </a:p>
        </p:txBody>
      </p:sp>
    </p:spTree>
    <p:extLst>
      <p:ext uri="{BB962C8B-B14F-4D97-AF65-F5344CB8AC3E}">
        <p14:creationId xmlns:p14="http://schemas.microsoft.com/office/powerpoint/2010/main" val="2226996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6C6A7-9D81-4AF7-E0C9-8C93AFEB43B2}"/>
              </a:ext>
            </a:extLst>
          </p:cNvPr>
          <p:cNvSpPr>
            <a:spLocks noGrp="1"/>
          </p:cNvSpPr>
          <p:nvPr>
            <p:ph type="dt" sz="half" idx="10"/>
          </p:nvPr>
        </p:nvSpPr>
        <p:spPr/>
        <p:txBody>
          <a:bodyPr/>
          <a:lstStyle>
            <a:lvl1pPr>
              <a:defRPr/>
            </a:lvl1pPr>
          </a:lstStyle>
          <a:p>
            <a:pPr>
              <a:defRPr/>
            </a:pPr>
            <a:fld id="{3C3DB346-E369-4588-BBEF-CB71A049A0FA}" type="datetime1">
              <a:rPr lang="en-US"/>
              <a:pPr>
                <a:defRPr/>
              </a:pPr>
              <a:t>12/10/2023</a:t>
            </a:fld>
            <a:endParaRPr lang="en-US" dirty="0"/>
          </a:p>
        </p:txBody>
      </p:sp>
      <p:sp>
        <p:nvSpPr>
          <p:cNvPr id="5" name="Footer Placeholder 4">
            <a:extLst>
              <a:ext uri="{FF2B5EF4-FFF2-40B4-BE49-F238E27FC236}">
                <a16:creationId xmlns:a16="http://schemas.microsoft.com/office/drawing/2014/main" id="{4BA08A04-54F5-EF7D-F1A4-F9CA453B05D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71FEF21-8E08-0F1C-483E-A7FF400E2740}"/>
              </a:ext>
            </a:extLst>
          </p:cNvPr>
          <p:cNvSpPr>
            <a:spLocks noGrp="1"/>
          </p:cNvSpPr>
          <p:nvPr>
            <p:ph type="sldNum" sz="quarter" idx="12"/>
          </p:nvPr>
        </p:nvSpPr>
        <p:spPr/>
        <p:txBody>
          <a:bodyPr/>
          <a:lstStyle>
            <a:lvl1pPr>
              <a:defRPr/>
            </a:lvl1pPr>
          </a:lstStyle>
          <a:p>
            <a:pPr>
              <a:defRPr/>
            </a:pPr>
            <a:fld id="{911450B2-EE5C-4327-8418-798C10F1DDE4}" type="slidenum">
              <a:rPr lang="en-US" altLang="en-US"/>
              <a:pPr>
                <a:defRPr/>
              </a:pPr>
              <a:t>‹#›</a:t>
            </a:fld>
            <a:endParaRPr lang="en-US" altLang="en-US"/>
          </a:p>
        </p:txBody>
      </p:sp>
    </p:spTree>
    <p:extLst>
      <p:ext uri="{BB962C8B-B14F-4D97-AF65-F5344CB8AC3E}">
        <p14:creationId xmlns:p14="http://schemas.microsoft.com/office/powerpoint/2010/main" val="212216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52EC5C4-8D54-9ACC-C6E0-CBC9DD05E7C4}"/>
              </a:ext>
            </a:extLst>
          </p:cNvPr>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36AE0955-B7C8-D995-D486-CB5C6303B262}"/>
              </a:ext>
            </a:extLst>
          </p:cNvPr>
          <p:cNvSpPr>
            <a:spLocks noGrp="1"/>
          </p:cNvSpPr>
          <p:nvPr>
            <p:ph type="dt" sz="half" idx="10"/>
          </p:nvPr>
        </p:nvSpPr>
        <p:spPr/>
        <p:txBody>
          <a:bodyPr/>
          <a:lstStyle>
            <a:lvl1pPr>
              <a:defRPr/>
            </a:lvl1pPr>
          </a:lstStyle>
          <a:p>
            <a:pPr>
              <a:defRPr/>
            </a:pPr>
            <a:fld id="{456CD09A-E7C7-4BE6-803A-220D911801E7}" type="datetime1">
              <a:rPr lang="en-US"/>
              <a:pPr>
                <a:defRPr/>
              </a:pPr>
              <a:t>12/10/2023</a:t>
            </a:fld>
            <a:endParaRPr lang="en-US" dirty="0"/>
          </a:p>
        </p:txBody>
      </p:sp>
      <p:sp>
        <p:nvSpPr>
          <p:cNvPr id="6" name="Footer Placeholder 4">
            <a:extLst>
              <a:ext uri="{FF2B5EF4-FFF2-40B4-BE49-F238E27FC236}">
                <a16:creationId xmlns:a16="http://schemas.microsoft.com/office/drawing/2014/main" id="{385FDA5A-F064-D42A-EE9E-BCDC4686DE3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00F9EFA-C311-A198-D09B-BC9466B187E4}"/>
              </a:ext>
            </a:extLst>
          </p:cNvPr>
          <p:cNvSpPr>
            <a:spLocks noGrp="1"/>
          </p:cNvSpPr>
          <p:nvPr>
            <p:ph type="sldNum" sz="quarter" idx="12"/>
          </p:nvPr>
        </p:nvSpPr>
        <p:spPr/>
        <p:txBody>
          <a:bodyPr/>
          <a:lstStyle>
            <a:lvl1pPr>
              <a:defRPr/>
            </a:lvl1pPr>
          </a:lstStyle>
          <a:p>
            <a:pPr>
              <a:defRPr/>
            </a:pPr>
            <a:fld id="{A4A83F39-CB8F-49D4-B84C-32990C135BAA}" type="slidenum">
              <a:rPr lang="en-US" altLang="en-US"/>
              <a:pPr>
                <a:defRPr/>
              </a:pPr>
              <a:t>‹#›</a:t>
            </a:fld>
            <a:endParaRPr lang="en-US" altLang="en-US"/>
          </a:p>
        </p:txBody>
      </p:sp>
    </p:spTree>
    <p:extLst>
      <p:ext uri="{BB962C8B-B14F-4D97-AF65-F5344CB8AC3E}">
        <p14:creationId xmlns:p14="http://schemas.microsoft.com/office/powerpoint/2010/main" val="370346680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2395024F-4C21-08E3-B220-316499AB68F8}"/>
              </a:ext>
            </a:extLst>
          </p:cNvPr>
          <p:cNvSpPr>
            <a:spLocks noGrp="1"/>
          </p:cNvSpPr>
          <p:nvPr>
            <p:ph type="dt" sz="half" idx="10"/>
          </p:nvPr>
        </p:nvSpPr>
        <p:spPr/>
        <p:txBody>
          <a:bodyPr/>
          <a:lstStyle>
            <a:lvl1pPr>
              <a:defRPr/>
            </a:lvl1pPr>
          </a:lstStyle>
          <a:p>
            <a:pPr>
              <a:defRPr/>
            </a:pPr>
            <a:fld id="{820C2122-0891-4D74-A41D-A7F6BC50CC57}" type="datetime1">
              <a:rPr lang="en-US"/>
              <a:pPr>
                <a:defRPr/>
              </a:pPr>
              <a:t>12/10/2023</a:t>
            </a:fld>
            <a:endParaRPr lang="en-US" dirty="0"/>
          </a:p>
        </p:txBody>
      </p:sp>
      <p:sp>
        <p:nvSpPr>
          <p:cNvPr id="6" name="Footer Placeholder 4">
            <a:extLst>
              <a:ext uri="{FF2B5EF4-FFF2-40B4-BE49-F238E27FC236}">
                <a16:creationId xmlns:a16="http://schemas.microsoft.com/office/drawing/2014/main" id="{F4BEFFDC-DBF0-FBE1-30ED-9F20A20122D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ABF5681-5596-2211-ED73-2E35AAFE289D}"/>
              </a:ext>
            </a:extLst>
          </p:cNvPr>
          <p:cNvSpPr>
            <a:spLocks noGrp="1"/>
          </p:cNvSpPr>
          <p:nvPr>
            <p:ph type="sldNum" sz="quarter" idx="12"/>
          </p:nvPr>
        </p:nvSpPr>
        <p:spPr/>
        <p:txBody>
          <a:bodyPr/>
          <a:lstStyle>
            <a:lvl1pPr>
              <a:defRPr/>
            </a:lvl1pPr>
          </a:lstStyle>
          <a:p>
            <a:pPr>
              <a:defRPr/>
            </a:pPr>
            <a:fld id="{8FE295BD-11CB-4B3E-B51E-47D53D4EF72F}" type="slidenum">
              <a:rPr lang="en-US" altLang="en-US"/>
              <a:pPr>
                <a:defRPr/>
              </a:pPr>
              <a:t>‹#›</a:t>
            </a:fld>
            <a:endParaRPr lang="en-US" altLang="en-US"/>
          </a:p>
        </p:txBody>
      </p:sp>
    </p:spTree>
    <p:extLst>
      <p:ext uri="{BB962C8B-B14F-4D97-AF65-F5344CB8AC3E}">
        <p14:creationId xmlns:p14="http://schemas.microsoft.com/office/powerpoint/2010/main" val="41767522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93AD9AD-0575-4EAC-350E-23790AEB9020}"/>
              </a:ext>
            </a:extLst>
          </p:cNvPr>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a:ext uri="{FF2B5EF4-FFF2-40B4-BE49-F238E27FC236}">
                <a16:creationId xmlns:a16="http://schemas.microsoft.com/office/drawing/2014/main" id="{CFEA2BC0-8277-50C2-E816-69F78CE51DB4}"/>
              </a:ext>
            </a:extLst>
          </p:cNvPr>
          <p:cNvSpPr>
            <a:spLocks noGrp="1"/>
          </p:cNvSpPr>
          <p:nvPr>
            <p:ph type="dt" sz="half" idx="10"/>
          </p:nvPr>
        </p:nvSpPr>
        <p:spPr/>
        <p:txBody>
          <a:bodyPr/>
          <a:lstStyle>
            <a:lvl1pPr>
              <a:defRPr/>
            </a:lvl1pPr>
          </a:lstStyle>
          <a:p>
            <a:pPr>
              <a:defRPr/>
            </a:pPr>
            <a:fld id="{B950C4F5-A7E0-4A85-99F6-B84313BFFF86}" type="datetime1">
              <a:rPr lang="en-US"/>
              <a:pPr>
                <a:defRPr/>
              </a:pPr>
              <a:t>12/10/2023</a:t>
            </a:fld>
            <a:endParaRPr lang="en-US" dirty="0"/>
          </a:p>
        </p:txBody>
      </p:sp>
      <p:sp>
        <p:nvSpPr>
          <p:cNvPr id="9" name="Footer Placeholder 7">
            <a:extLst>
              <a:ext uri="{FF2B5EF4-FFF2-40B4-BE49-F238E27FC236}">
                <a16:creationId xmlns:a16="http://schemas.microsoft.com/office/drawing/2014/main" id="{4A385617-ACFF-78AE-89FC-C9B2D7307B82}"/>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E9F2A46C-1574-320A-AFDE-779D3ABE50B3}"/>
              </a:ext>
            </a:extLst>
          </p:cNvPr>
          <p:cNvSpPr>
            <a:spLocks noGrp="1"/>
          </p:cNvSpPr>
          <p:nvPr>
            <p:ph type="sldNum" sz="quarter" idx="12"/>
          </p:nvPr>
        </p:nvSpPr>
        <p:spPr/>
        <p:txBody>
          <a:bodyPr/>
          <a:lstStyle>
            <a:lvl1pPr>
              <a:defRPr/>
            </a:lvl1pPr>
          </a:lstStyle>
          <a:p>
            <a:pPr>
              <a:defRPr/>
            </a:pPr>
            <a:fld id="{C9EB4998-9F63-466E-BEDC-F4324AA5ED71}" type="slidenum">
              <a:rPr lang="en-US" altLang="en-US"/>
              <a:pPr>
                <a:defRPr/>
              </a:pPr>
              <a:t>‹#›</a:t>
            </a:fld>
            <a:endParaRPr lang="en-US" altLang="en-US"/>
          </a:p>
        </p:txBody>
      </p:sp>
    </p:spTree>
    <p:extLst>
      <p:ext uri="{BB962C8B-B14F-4D97-AF65-F5344CB8AC3E}">
        <p14:creationId xmlns:p14="http://schemas.microsoft.com/office/powerpoint/2010/main" val="2624225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23065DA-B529-0DF9-2769-7723C54486F6}"/>
              </a:ext>
            </a:extLst>
          </p:cNvPr>
          <p:cNvSpPr>
            <a:spLocks noGrp="1"/>
          </p:cNvSpPr>
          <p:nvPr>
            <p:ph type="dt" sz="half" idx="10"/>
          </p:nvPr>
        </p:nvSpPr>
        <p:spPr/>
        <p:txBody>
          <a:bodyPr/>
          <a:lstStyle>
            <a:lvl1pPr>
              <a:defRPr/>
            </a:lvl1pPr>
          </a:lstStyle>
          <a:p>
            <a:pPr>
              <a:defRPr/>
            </a:pPr>
            <a:fld id="{9CE86845-77DC-48C3-98FD-852CF4ED58ED}" type="datetime1">
              <a:rPr lang="en-US"/>
              <a:pPr>
                <a:defRPr/>
              </a:pPr>
              <a:t>12/10/2023</a:t>
            </a:fld>
            <a:endParaRPr lang="en-US" dirty="0"/>
          </a:p>
        </p:txBody>
      </p:sp>
      <p:sp>
        <p:nvSpPr>
          <p:cNvPr id="4" name="Footer Placeholder 4">
            <a:extLst>
              <a:ext uri="{FF2B5EF4-FFF2-40B4-BE49-F238E27FC236}">
                <a16:creationId xmlns:a16="http://schemas.microsoft.com/office/drawing/2014/main" id="{59BF1DEB-0372-E1C9-2828-95DF1DEB3B6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E99D366-0FDC-2DC9-7109-93A36D232D27}"/>
              </a:ext>
            </a:extLst>
          </p:cNvPr>
          <p:cNvSpPr>
            <a:spLocks noGrp="1"/>
          </p:cNvSpPr>
          <p:nvPr>
            <p:ph type="sldNum" sz="quarter" idx="12"/>
          </p:nvPr>
        </p:nvSpPr>
        <p:spPr/>
        <p:txBody>
          <a:bodyPr/>
          <a:lstStyle>
            <a:lvl1pPr>
              <a:defRPr/>
            </a:lvl1pPr>
          </a:lstStyle>
          <a:p>
            <a:pPr>
              <a:defRPr/>
            </a:pPr>
            <a:fld id="{730E1AE4-CDBF-4BF7-BBAD-C6E3EACF9BEA}" type="slidenum">
              <a:rPr lang="en-US" altLang="en-US"/>
              <a:pPr>
                <a:defRPr/>
              </a:pPr>
              <a:t>‹#›</a:t>
            </a:fld>
            <a:endParaRPr lang="en-US" altLang="en-US"/>
          </a:p>
        </p:txBody>
      </p:sp>
    </p:spTree>
    <p:extLst>
      <p:ext uri="{BB962C8B-B14F-4D97-AF65-F5344CB8AC3E}">
        <p14:creationId xmlns:p14="http://schemas.microsoft.com/office/powerpoint/2010/main" val="1573345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 Mukherjea &amp; A.A. Nanavati; IIT-D Fall 2021</a:t>
            </a:r>
          </a:p>
        </p:txBody>
      </p:sp>
      <p:sp>
        <p:nvSpPr>
          <p:cNvPr id="6" name="Slide Number Placeholder 5"/>
          <p:cNvSpPr>
            <a:spLocks noGrp="1"/>
          </p:cNvSpPr>
          <p:nvPr>
            <p:ph type="sldNum" sz="quarter" idx="12"/>
          </p:nvPr>
        </p:nvSpPr>
        <p:spPr/>
        <p:txBody>
          <a:bodyPr/>
          <a:lstStyle/>
          <a:p>
            <a:fld id="{FA671662-D2D0-C14C-B280-A81C24C23A8E}" type="slidenum">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022EC7C-FD30-FB6E-0A9F-5E1AD5A78EC0}"/>
              </a:ext>
            </a:extLst>
          </p:cNvPr>
          <p:cNvSpPr>
            <a:spLocks noGrp="1"/>
          </p:cNvSpPr>
          <p:nvPr>
            <p:ph type="dt" sz="half" idx="10"/>
          </p:nvPr>
        </p:nvSpPr>
        <p:spPr/>
        <p:txBody>
          <a:bodyPr/>
          <a:lstStyle>
            <a:lvl1pPr>
              <a:defRPr/>
            </a:lvl1pPr>
          </a:lstStyle>
          <a:p>
            <a:pPr>
              <a:defRPr/>
            </a:pPr>
            <a:fld id="{43F20F19-DEE2-4B22-9E6A-48642A057C3B}" type="datetime1">
              <a:rPr lang="en-US"/>
              <a:pPr>
                <a:defRPr/>
              </a:pPr>
              <a:t>12/10/2023</a:t>
            </a:fld>
            <a:endParaRPr lang="en-US" dirty="0"/>
          </a:p>
        </p:txBody>
      </p:sp>
      <p:sp>
        <p:nvSpPr>
          <p:cNvPr id="3" name="Footer Placeholder 4">
            <a:extLst>
              <a:ext uri="{FF2B5EF4-FFF2-40B4-BE49-F238E27FC236}">
                <a16:creationId xmlns:a16="http://schemas.microsoft.com/office/drawing/2014/main" id="{A2F06143-D52B-E11C-F6F7-B6605BCD57B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F287F929-0EC2-6CE4-6048-854CD7703C82}"/>
              </a:ext>
            </a:extLst>
          </p:cNvPr>
          <p:cNvSpPr>
            <a:spLocks noGrp="1"/>
          </p:cNvSpPr>
          <p:nvPr>
            <p:ph type="sldNum" sz="quarter" idx="12"/>
          </p:nvPr>
        </p:nvSpPr>
        <p:spPr/>
        <p:txBody>
          <a:bodyPr/>
          <a:lstStyle>
            <a:lvl1pPr>
              <a:defRPr/>
            </a:lvl1pPr>
          </a:lstStyle>
          <a:p>
            <a:pPr>
              <a:defRPr/>
            </a:pPr>
            <a:fld id="{D3330B36-9265-4939-9207-308826592A5B}" type="slidenum">
              <a:rPr lang="en-US" altLang="en-US"/>
              <a:pPr>
                <a:defRPr/>
              </a:pPr>
              <a:t>‹#›</a:t>
            </a:fld>
            <a:endParaRPr lang="en-US" altLang="en-US"/>
          </a:p>
        </p:txBody>
      </p:sp>
    </p:spTree>
    <p:extLst>
      <p:ext uri="{BB962C8B-B14F-4D97-AF65-F5344CB8AC3E}">
        <p14:creationId xmlns:p14="http://schemas.microsoft.com/office/powerpoint/2010/main" val="23880691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904E704-FDD9-9A8F-614A-DCFCD4ADC5AE}"/>
              </a:ext>
            </a:extLst>
          </p:cNvPr>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F4C02E1C-71E8-3094-69BE-1EBBB28D3EBD}"/>
              </a:ext>
            </a:extLst>
          </p:cNvPr>
          <p:cNvSpPr>
            <a:spLocks noGrp="1"/>
          </p:cNvSpPr>
          <p:nvPr>
            <p:ph type="dt" sz="half" idx="10"/>
          </p:nvPr>
        </p:nvSpPr>
        <p:spPr/>
        <p:txBody>
          <a:bodyPr/>
          <a:lstStyle>
            <a:lvl1pPr>
              <a:defRPr/>
            </a:lvl1pPr>
          </a:lstStyle>
          <a:p>
            <a:pPr>
              <a:defRPr/>
            </a:pPr>
            <a:fld id="{D1D7D0C3-CC5B-4D32-95C0-67A0C52816E4}" type="datetime1">
              <a:rPr lang="en-US"/>
              <a:pPr>
                <a:defRPr/>
              </a:pPr>
              <a:t>12/10/2023</a:t>
            </a:fld>
            <a:endParaRPr lang="en-US" dirty="0"/>
          </a:p>
        </p:txBody>
      </p:sp>
      <p:sp>
        <p:nvSpPr>
          <p:cNvPr id="7" name="Footer Placeholder 5">
            <a:extLst>
              <a:ext uri="{FF2B5EF4-FFF2-40B4-BE49-F238E27FC236}">
                <a16:creationId xmlns:a16="http://schemas.microsoft.com/office/drawing/2014/main" id="{2DBC115E-1907-2F5E-E895-E01AEDA6D023}"/>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C2E90913-64C0-5AF4-44EE-F81E137E67F0}"/>
              </a:ext>
            </a:extLst>
          </p:cNvPr>
          <p:cNvSpPr>
            <a:spLocks noGrp="1"/>
          </p:cNvSpPr>
          <p:nvPr>
            <p:ph type="sldNum" sz="quarter" idx="12"/>
          </p:nvPr>
        </p:nvSpPr>
        <p:spPr/>
        <p:txBody>
          <a:bodyPr/>
          <a:lstStyle>
            <a:lvl1pPr>
              <a:defRPr/>
            </a:lvl1pPr>
          </a:lstStyle>
          <a:p>
            <a:pPr>
              <a:defRPr/>
            </a:pPr>
            <a:fld id="{D9CFA62C-1C27-4053-A893-AD235A3D2471}" type="slidenum">
              <a:rPr lang="en-US" altLang="en-US"/>
              <a:pPr>
                <a:defRPr/>
              </a:pPr>
              <a:t>‹#›</a:t>
            </a:fld>
            <a:endParaRPr lang="en-US" altLang="en-US"/>
          </a:p>
        </p:txBody>
      </p:sp>
    </p:spTree>
    <p:extLst>
      <p:ext uri="{BB962C8B-B14F-4D97-AF65-F5344CB8AC3E}">
        <p14:creationId xmlns:p14="http://schemas.microsoft.com/office/powerpoint/2010/main" val="32769071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9A41DB64-1F56-E2FE-A5AF-EB31440749DF}"/>
              </a:ext>
            </a:extLst>
          </p:cNvPr>
          <p:cNvSpPr>
            <a:spLocks noGrp="1"/>
          </p:cNvSpPr>
          <p:nvPr>
            <p:ph type="dt" sz="half" idx="10"/>
          </p:nvPr>
        </p:nvSpPr>
        <p:spPr/>
        <p:txBody>
          <a:bodyPr/>
          <a:lstStyle>
            <a:lvl1pPr>
              <a:defRPr/>
            </a:lvl1pPr>
          </a:lstStyle>
          <a:p>
            <a:pPr>
              <a:defRPr/>
            </a:pPr>
            <a:fld id="{29005C3A-7958-4D66-AC27-3900949001D4}" type="datetime1">
              <a:rPr lang="en-US"/>
              <a:pPr>
                <a:defRPr/>
              </a:pPr>
              <a:t>12/10/2023</a:t>
            </a:fld>
            <a:endParaRPr lang="en-US" dirty="0"/>
          </a:p>
        </p:txBody>
      </p:sp>
      <p:sp>
        <p:nvSpPr>
          <p:cNvPr id="6" name="Footer Placeholder 4">
            <a:extLst>
              <a:ext uri="{FF2B5EF4-FFF2-40B4-BE49-F238E27FC236}">
                <a16:creationId xmlns:a16="http://schemas.microsoft.com/office/drawing/2014/main" id="{DC3CE25E-6A9D-C958-A492-1093CC0532C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2A93A88-6874-8F04-8061-5FF45F432FF0}"/>
              </a:ext>
            </a:extLst>
          </p:cNvPr>
          <p:cNvSpPr>
            <a:spLocks noGrp="1"/>
          </p:cNvSpPr>
          <p:nvPr>
            <p:ph type="sldNum" sz="quarter" idx="12"/>
          </p:nvPr>
        </p:nvSpPr>
        <p:spPr/>
        <p:txBody>
          <a:bodyPr/>
          <a:lstStyle>
            <a:lvl1pPr>
              <a:defRPr/>
            </a:lvl1pPr>
          </a:lstStyle>
          <a:p>
            <a:pPr>
              <a:defRPr/>
            </a:pPr>
            <a:fld id="{F02F6CE4-0B7C-460E-8C62-8D65535C84C2}" type="slidenum">
              <a:rPr lang="en-US" altLang="en-US"/>
              <a:pPr>
                <a:defRPr/>
              </a:pPr>
              <a:t>‹#›</a:t>
            </a:fld>
            <a:endParaRPr lang="en-US" altLang="en-US"/>
          </a:p>
        </p:txBody>
      </p:sp>
    </p:spTree>
    <p:extLst>
      <p:ext uri="{BB962C8B-B14F-4D97-AF65-F5344CB8AC3E}">
        <p14:creationId xmlns:p14="http://schemas.microsoft.com/office/powerpoint/2010/main" val="33870700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192D6-49DF-5BB0-EFF0-8911EE1DD089}"/>
              </a:ext>
            </a:extLst>
          </p:cNvPr>
          <p:cNvSpPr>
            <a:spLocks noGrp="1"/>
          </p:cNvSpPr>
          <p:nvPr>
            <p:ph type="dt" sz="half" idx="10"/>
          </p:nvPr>
        </p:nvSpPr>
        <p:spPr/>
        <p:txBody>
          <a:bodyPr/>
          <a:lstStyle>
            <a:lvl1pPr>
              <a:defRPr/>
            </a:lvl1pPr>
          </a:lstStyle>
          <a:p>
            <a:pPr>
              <a:defRPr/>
            </a:pPr>
            <a:fld id="{0DE85AC4-8832-44A5-A426-4270243681B6}" type="datetime1">
              <a:rPr lang="en-US"/>
              <a:pPr>
                <a:defRPr/>
              </a:pPr>
              <a:t>12/10/2023</a:t>
            </a:fld>
            <a:endParaRPr lang="en-US" dirty="0"/>
          </a:p>
        </p:txBody>
      </p:sp>
      <p:sp>
        <p:nvSpPr>
          <p:cNvPr id="5" name="Footer Placeholder 4">
            <a:extLst>
              <a:ext uri="{FF2B5EF4-FFF2-40B4-BE49-F238E27FC236}">
                <a16:creationId xmlns:a16="http://schemas.microsoft.com/office/drawing/2014/main" id="{33FFBE03-AF64-4552-7EE3-AE35C21AA0F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90F020E-2B35-61A4-FA8E-AE70FE0D4BFE}"/>
              </a:ext>
            </a:extLst>
          </p:cNvPr>
          <p:cNvSpPr>
            <a:spLocks noGrp="1"/>
          </p:cNvSpPr>
          <p:nvPr>
            <p:ph type="sldNum" sz="quarter" idx="12"/>
          </p:nvPr>
        </p:nvSpPr>
        <p:spPr/>
        <p:txBody>
          <a:bodyPr/>
          <a:lstStyle>
            <a:lvl1pPr>
              <a:defRPr/>
            </a:lvl1pPr>
          </a:lstStyle>
          <a:p>
            <a:pPr>
              <a:defRPr/>
            </a:pPr>
            <a:fld id="{9067C3E6-A13E-4FB6-B620-1462F59B451D}" type="slidenum">
              <a:rPr lang="en-US" altLang="en-US"/>
              <a:pPr>
                <a:defRPr/>
              </a:pPr>
              <a:t>‹#›</a:t>
            </a:fld>
            <a:endParaRPr lang="en-US" altLang="en-US"/>
          </a:p>
        </p:txBody>
      </p:sp>
    </p:spTree>
    <p:extLst>
      <p:ext uri="{BB962C8B-B14F-4D97-AF65-F5344CB8AC3E}">
        <p14:creationId xmlns:p14="http://schemas.microsoft.com/office/powerpoint/2010/main" val="31131672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6522F9-462C-B42B-B447-F44603360B05}"/>
              </a:ext>
            </a:extLst>
          </p:cNvPr>
          <p:cNvSpPr>
            <a:spLocks noGrp="1"/>
          </p:cNvSpPr>
          <p:nvPr>
            <p:ph type="dt" sz="half" idx="10"/>
          </p:nvPr>
        </p:nvSpPr>
        <p:spPr/>
        <p:txBody>
          <a:bodyPr/>
          <a:lstStyle>
            <a:lvl1pPr>
              <a:defRPr/>
            </a:lvl1pPr>
          </a:lstStyle>
          <a:p>
            <a:pPr>
              <a:defRPr/>
            </a:pPr>
            <a:fld id="{862F14FC-70C3-40CD-96BF-0561A366D187}" type="datetime1">
              <a:rPr lang="en-US"/>
              <a:pPr>
                <a:defRPr/>
              </a:pPr>
              <a:t>12/10/2023</a:t>
            </a:fld>
            <a:endParaRPr lang="en-US" dirty="0"/>
          </a:p>
        </p:txBody>
      </p:sp>
      <p:sp>
        <p:nvSpPr>
          <p:cNvPr id="5" name="Footer Placeholder 4">
            <a:extLst>
              <a:ext uri="{FF2B5EF4-FFF2-40B4-BE49-F238E27FC236}">
                <a16:creationId xmlns:a16="http://schemas.microsoft.com/office/drawing/2014/main" id="{DEC5310F-E4B9-8237-6124-02D37F4DAB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79485E2-472D-CE2E-3096-D739C9FADEF5}"/>
              </a:ext>
            </a:extLst>
          </p:cNvPr>
          <p:cNvSpPr>
            <a:spLocks noGrp="1"/>
          </p:cNvSpPr>
          <p:nvPr>
            <p:ph type="sldNum" sz="quarter" idx="12"/>
          </p:nvPr>
        </p:nvSpPr>
        <p:spPr/>
        <p:txBody>
          <a:bodyPr/>
          <a:lstStyle>
            <a:lvl1pPr>
              <a:defRPr/>
            </a:lvl1pPr>
          </a:lstStyle>
          <a:p>
            <a:pPr>
              <a:defRPr/>
            </a:pPr>
            <a:fld id="{8C3CA9AF-501B-4863-A0BE-FE5A9419854A}" type="slidenum">
              <a:rPr lang="en-US" altLang="en-US"/>
              <a:pPr>
                <a:defRPr/>
              </a:pPr>
              <a:t>‹#›</a:t>
            </a:fld>
            <a:endParaRPr lang="en-US" altLang="en-US"/>
          </a:p>
        </p:txBody>
      </p:sp>
    </p:spTree>
    <p:extLst>
      <p:ext uri="{BB962C8B-B14F-4D97-AF65-F5344CB8AC3E}">
        <p14:creationId xmlns:p14="http://schemas.microsoft.com/office/powerpoint/2010/main" val="241695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 Mukherjea &amp; A.A. Nanavati; IIT-D Fall 2021</a:t>
            </a:r>
          </a:p>
        </p:txBody>
      </p:sp>
      <p:sp>
        <p:nvSpPr>
          <p:cNvPr id="7" name="Slide Number Placeholder 6"/>
          <p:cNvSpPr>
            <a:spLocks noGrp="1"/>
          </p:cNvSpPr>
          <p:nvPr>
            <p:ph type="sldNum" sz="quarter" idx="12"/>
          </p:nvPr>
        </p:nvSpPr>
        <p:spPr/>
        <p:txBody>
          <a:bodyPr/>
          <a:lstStyle/>
          <a:p>
            <a:fld id="{FA671662-D2D0-C14C-B280-A81C24C23A8E}" type="slidenum">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S. Mukherjea &amp; A.A. Nanavati; IIT-D Fall 2021</a:t>
            </a:r>
          </a:p>
        </p:txBody>
      </p:sp>
      <p:sp>
        <p:nvSpPr>
          <p:cNvPr id="9" name="Slide Number Placeholder 8"/>
          <p:cNvSpPr>
            <a:spLocks noGrp="1"/>
          </p:cNvSpPr>
          <p:nvPr>
            <p:ph type="sldNum" sz="quarter" idx="12"/>
          </p:nvPr>
        </p:nvSpPr>
        <p:spPr/>
        <p:txBody>
          <a:bodyPr/>
          <a:lstStyle/>
          <a:p>
            <a:fld id="{FA671662-D2D0-C14C-B280-A81C24C23A8E}" type="slidenum">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p:nvPr>
        </p:nvSpPr>
        <p:spPr>
          <a:xfrm>
            <a:off x="4672584" y="2212848"/>
            <a:ext cx="4041648" cy="39131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S. Mukherjea &amp; A.A. Nanavati; IIT-D Fall 2021</a:t>
            </a:r>
            <a:endParaRPr lang="en-US" dirty="0"/>
          </a:p>
        </p:txBody>
      </p:sp>
      <p:sp>
        <p:nvSpPr>
          <p:cNvPr id="5" name="Slide Number Placeholder 4"/>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S. Mukherjea &amp; A.A. Nanavati; IIT-D Fall 2021</a:t>
            </a:r>
          </a:p>
        </p:txBody>
      </p:sp>
      <p:sp>
        <p:nvSpPr>
          <p:cNvPr id="4" name="Slide Number Placeholder 3"/>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 Mukherjea &amp; A.A. Nanavati; IIT-D Fall 2021</a:t>
            </a:r>
          </a:p>
        </p:txBody>
      </p:sp>
      <p:sp>
        <p:nvSpPr>
          <p:cNvPr id="7" name="Slide Number Placeholder 6"/>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 Mukherjea &amp; A.A. Nanavati; IIT-D Fall 2021</a:t>
            </a:r>
          </a:p>
        </p:txBody>
      </p:sp>
      <p:sp>
        <p:nvSpPr>
          <p:cNvPr id="7" name="Slide Number Placeholder 6"/>
          <p:cNvSpPr>
            <a:spLocks noGrp="1"/>
          </p:cNvSpPr>
          <p:nvPr>
            <p:ph type="sldNum" sz="quarter" idx="12"/>
          </p:nvPr>
        </p:nvSpPr>
        <p:spPr/>
        <p:txBody>
          <a:bodyPr/>
          <a:lstStyle/>
          <a:p>
            <a:fld id="{FA671662-D2D0-C14C-B280-A81C24C23A8E}" type="slidenum">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a:p>
        </p:txBody>
      </p:sp>
      <p:sp>
        <p:nvSpPr>
          <p:cNvPr id="5" name="Footer Placeholder 4"/>
          <p:cNvSpPr>
            <a:spLocks noGrp="1"/>
          </p:cNvSpPr>
          <p:nvPr>
            <p:ph type="ftr" sz="quarter" idx="3"/>
          </p:nvPr>
        </p:nvSpPr>
        <p:spPr>
          <a:xfrm>
            <a:off x="659165" y="6356350"/>
            <a:ext cx="375595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a:t>S. Mukherjea &amp; A.A. Nanavati; IIT-D Fall 2021</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400" b="1">
                <a:solidFill>
                  <a:schemeClr val="tx1">
                    <a:lumMod val="65000"/>
                    <a:lumOff val="35000"/>
                  </a:schemeClr>
                </a:solidFill>
                <a:latin typeface="Century Gothic" pitchFamily="34" charset="0"/>
              </a:defRPr>
            </a:lvl1pPr>
          </a:lstStyle>
          <a:p>
            <a:fld id="{FA671662-D2D0-C14C-B280-A81C24C23A8E}" type="slidenum">
              <a:rPr lang="en-US"/>
              <a:pPr/>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826516-6430-073A-D5F5-0CB61D90CBC5}"/>
              </a:ext>
            </a:extLst>
          </p:cNvPr>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Placeholder 1">
            <a:extLst>
              <a:ext uri="{FF2B5EF4-FFF2-40B4-BE49-F238E27FC236}">
                <a16:creationId xmlns:a16="http://schemas.microsoft.com/office/drawing/2014/main" id="{62CBD5E1-68C3-B170-885E-F6CE1A3E4EA1}"/>
              </a:ext>
            </a:extLst>
          </p:cNvPr>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8" name="Text Placeholder 2">
            <a:extLst>
              <a:ext uri="{FF2B5EF4-FFF2-40B4-BE49-F238E27FC236}">
                <a16:creationId xmlns:a16="http://schemas.microsoft.com/office/drawing/2014/main" id="{0869A41B-E58A-AC5F-CAC0-95A2722A29D1}"/>
              </a:ext>
            </a:extLst>
          </p:cNvPr>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a:extLst>
              <a:ext uri="{FF2B5EF4-FFF2-40B4-BE49-F238E27FC236}">
                <a16:creationId xmlns:a16="http://schemas.microsoft.com/office/drawing/2014/main" id="{D08385BC-2CF3-9120-C223-1DF7769FF09D}"/>
              </a:ext>
            </a:extLst>
          </p:cNvPr>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Date Placeholder 3">
            <a:extLst>
              <a:ext uri="{FF2B5EF4-FFF2-40B4-BE49-F238E27FC236}">
                <a16:creationId xmlns:a16="http://schemas.microsoft.com/office/drawing/2014/main" id="{63386BF7-FBC2-C2CD-7F7A-C9504E98B72D}"/>
              </a:ext>
            </a:extLst>
          </p:cNvPr>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eaLnBrk="1" fontAlgn="auto" hangingPunct="1">
              <a:spcBef>
                <a:spcPts val="0"/>
              </a:spcBef>
              <a:spcAft>
                <a:spcPts val="0"/>
              </a:spcAft>
              <a:defRPr sz="1200">
                <a:solidFill>
                  <a:srgbClr val="FFFFFF"/>
                </a:solidFill>
                <a:latin typeface="+mn-lt"/>
                <a:cs typeface="+mn-cs"/>
              </a:defRPr>
            </a:lvl1pPr>
          </a:lstStyle>
          <a:p>
            <a:pPr>
              <a:defRPr/>
            </a:pPr>
            <a:fld id="{214618A7-B39F-4297-9840-2483ACCAAD2A}" type="datetime1">
              <a:rPr lang="en-US"/>
              <a:pPr>
                <a:defRPr/>
              </a:pPr>
              <a:t>12/10/2023</a:t>
            </a:fld>
            <a:endParaRPr lang="en-US" dirty="0"/>
          </a:p>
        </p:txBody>
      </p:sp>
      <p:sp>
        <p:nvSpPr>
          <p:cNvPr id="5" name="Footer Placeholder 4">
            <a:extLst>
              <a:ext uri="{FF2B5EF4-FFF2-40B4-BE49-F238E27FC236}">
                <a16:creationId xmlns:a16="http://schemas.microsoft.com/office/drawing/2014/main" id="{CAA2FE5F-FDB2-BC48-3C8B-59EE1FE14DAE}"/>
              </a:ext>
            </a:extLst>
          </p:cNvPr>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rgbClr val="FFFFFF"/>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99F9529C-CF36-D945-FB01-FF72F9282D7F}"/>
              </a:ext>
            </a:extLst>
          </p:cNvPr>
          <p:cNvSpPr>
            <a:spLocks noGrp="1"/>
          </p:cNvSpPr>
          <p:nvPr>
            <p:ph type="sldNum" sz="quarter" idx="4"/>
          </p:nvPr>
        </p:nvSpPr>
        <p:spPr>
          <a:xfrm>
            <a:off x="7620000" y="19050"/>
            <a:ext cx="1066800" cy="328613"/>
          </a:xfrm>
          <a:prstGeom prst="rect">
            <a:avLst/>
          </a:prstGeom>
        </p:spPr>
        <p:txBody>
          <a:bodyPr vert="horz" wrap="square" lIns="91440" tIns="45720" rIns="91440" bIns="45720" numCol="1" anchor="ctr" anchorCtr="0" compatLnSpc="1">
            <a:prstTxWarp prst="textNoShape">
              <a:avLst/>
            </a:prstTxWarp>
          </a:bodyPr>
          <a:lstStyle>
            <a:lvl1pPr eaLnBrk="1" hangingPunct="1">
              <a:defRPr sz="1400" b="1">
                <a:solidFill>
                  <a:srgbClr val="FFFFFF"/>
                </a:solidFill>
              </a:defRPr>
            </a:lvl1pPr>
          </a:lstStyle>
          <a:p>
            <a:pPr>
              <a:defRPr/>
            </a:pPr>
            <a:fld id="{7227448B-BA7C-4132-9450-28EC3FDC9EA5}" type="slidenum">
              <a:rPr lang="en-US" altLang="en-US"/>
              <a:pPr>
                <a:defRPr/>
              </a:pPr>
              <a:t>‹#›</a:t>
            </a:fld>
            <a:endParaRPr lang="en-US" altLang="en-US"/>
          </a:p>
        </p:txBody>
      </p:sp>
    </p:spTree>
    <p:extLst>
      <p:ext uri="{BB962C8B-B14F-4D97-AF65-F5344CB8AC3E}">
        <p14:creationId xmlns:p14="http://schemas.microsoft.com/office/powerpoint/2010/main" val="34229563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2" r:id="rId12"/>
  </p:sldLayoutIdLst>
  <p:hf hdr="0" ftr="0" dt="0"/>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160CAD-3A13-8F7C-7ED2-A791BF35A9EB}"/>
              </a:ext>
            </a:extLst>
          </p:cNvPr>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Placeholder 1">
            <a:extLst>
              <a:ext uri="{FF2B5EF4-FFF2-40B4-BE49-F238E27FC236}">
                <a16:creationId xmlns:a16="http://schemas.microsoft.com/office/drawing/2014/main" id="{F36450FE-ACA7-57B1-0A0E-90E61FAE09AE}"/>
              </a:ext>
            </a:extLst>
          </p:cNvPr>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8" name="Text Placeholder 2">
            <a:extLst>
              <a:ext uri="{FF2B5EF4-FFF2-40B4-BE49-F238E27FC236}">
                <a16:creationId xmlns:a16="http://schemas.microsoft.com/office/drawing/2014/main" id="{AD404144-5B50-2713-DBFD-33A57C2AFFCB}"/>
              </a:ext>
            </a:extLst>
          </p:cNvPr>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a:extLst>
              <a:ext uri="{FF2B5EF4-FFF2-40B4-BE49-F238E27FC236}">
                <a16:creationId xmlns:a16="http://schemas.microsoft.com/office/drawing/2014/main" id="{B13AC3BD-CDEE-8E4E-2275-4543448B6F75}"/>
              </a:ext>
            </a:extLst>
          </p:cNvPr>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Date Placeholder 3">
            <a:extLst>
              <a:ext uri="{FF2B5EF4-FFF2-40B4-BE49-F238E27FC236}">
                <a16:creationId xmlns:a16="http://schemas.microsoft.com/office/drawing/2014/main" id="{95125CA9-EF5E-99E5-9A35-D154D7CE959A}"/>
              </a:ext>
            </a:extLst>
          </p:cNvPr>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eaLnBrk="1" fontAlgn="auto" hangingPunct="1">
              <a:spcBef>
                <a:spcPts val="0"/>
              </a:spcBef>
              <a:spcAft>
                <a:spcPts val="0"/>
              </a:spcAft>
              <a:defRPr sz="1200">
                <a:solidFill>
                  <a:srgbClr val="FFFFFF"/>
                </a:solidFill>
                <a:latin typeface="+mn-lt"/>
                <a:cs typeface="+mn-cs"/>
              </a:defRPr>
            </a:lvl1pPr>
          </a:lstStyle>
          <a:p>
            <a:pPr>
              <a:defRPr/>
            </a:pPr>
            <a:fld id="{6458C3D5-43E8-42B9-9679-C78CFD817A94}" type="datetime1">
              <a:rPr lang="en-US"/>
              <a:pPr>
                <a:defRPr/>
              </a:pPr>
              <a:t>12/10/2023</a:t>
            </a:fld>
            <a:endParaRPr lang="en-US" dirty="0"/>
          </a:p>
        </p:txBody>
      </p:sp>
      <p:sp>
        <p:nvSpPr>
          <p:cNvPr id="5" name="Footer Placeholder 4">
            <a:extLst>
              <a:ext uri="{FF2B5EF4-FFF2-40B4-BE49-F238E27FC236}">
                <a16:creationId xmlns:a16="http://schemas.microsoft.com/office/drawing/2014/main" id="{49A7A695-1952-F65E-8461-00CE8A658633}"/>
              </a:ext>
            </a:extLst>
          </p:cNvPr>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rgbClr val="FFFFFF"/>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0639A6F7-C1AA-173A-F6A2-B4E10B88B064}"/>
              </a:ext>
            </a:extLst>
          </p:cNvPr>
          <p:cNvSpPr>
            <a:spLocks noGrp="1"/>
          </p:cNvSpPr>
          <p:nvPr>
            <p:ph type="sldNum" sz="quarter" idx="4"/>
          </p:nvPr>
        </p:nvSpPr>
        <p:spPr>
          <a:xfrm>
            <a:off x="7620000" y="19050"/>
            <a:ext cx="1066800" cy="328613"/>
          </a:xfrm>
          <a:prstGeom prst="rect">
            <a:avLst/>
          </a:prstGeom>
        </p:spPr>
        <p:txBody>
          <a:bodyPr vert="horz" wrap="square" lIns="91440" tIns="45720" rIns="91440" bIns="45720" numCol="1" anchor="ctr" anchorCtr="0" compatLnSpc="1">
            <a:prstTxWarp prst="textNoShape">
              <a:avLst/>
            </a:prstTxWarp>
          </a:bodyPr>
          <a:lstStyle>
            <a:lvl1pPr eaLnBrk="1" hangingPunct="1">
              <a:defRPr sz="1400" b="1">
                <a:solidFill>
                  <a:srgbClr val="FFFFFF"/>
                </a:solidFill>
              </a:defRPr>
            </a:lvl1pPr>
          </a:lstStyle>
          <a:p>
            <a:pPr>
              <a:defRPr/>
            </a:pPr>
            <a:fld id="{51832C63-C474-4DE7-A5BF-FAB70CCF8332}" type="slidenum">
              <a:rPr lang="en-US" altLang="en-US"/>
              <a:pPr>
                <a:defRPr/>
              </a:pPr>
              <a:t>‹#›</a:t>
            </a:fld>
            <a:endParaRPr lang="en-US" altLang="en-US"/>
          </a:p>
        </p:txBody>
      </p:sp>
    </p:spTree>
    <p:extLst>
      <p:ext uri="{BB962C8B-B14F-4D97-AF65-F5344CB8AC3E}">
        <p14:creationId xmlns:p14="http://schemas.microsoft.com/office/powerpoint/2010/main" val="256630699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http://mrvar.fdv.uni-lj.si/pajek/" TargetMode="Externa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en.wikipedia.org/wiki/Network_visualization" TargetMode="External"/><Relationship Id="rId2" Type="http://schemas.openxmlformats.org/officeDocument/2006/relationships/hyperlink" Target="https://en.wikipedia.org/wiki/Network_theory" TargetMode="Externa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hyperlink" Target="https://nodexl.com/" TargetMode="External"/><Relationship Id="rId4" Type="http://schemas.openxmlformats.org/officeDocument/2006/relationships/hyperlink" Target="https://en.wikipedia.org/wiki/Microsoft_Excel"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graphexploration.cond.org/" TargetMode="External"/><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hyperlink" Target="http://graphexploration.cond.org/#thank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hyperlink" Target="http://sourceforge.net/projects/touchgraph/" TargetMode="External"/><Relationship Id="rId2" Type="http://schemas.openxmlformats.org/officeDocument/2006/relationships/hyperlink" Target="http://www.touchgraph.com/"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www.polinode.com/"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www.cytoscape.org/" TargetMode="External"/><Relationship Id="rId2" Type="http://schemas.openxmlformats.org/officeDocument/2006/relationships/hyperlink" Target="http://www.java.com/en/"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graphviz.org/" TargetMode="External"/><Relationship Id="rId2" Type="http://schemas.openxmlformats.org/officeDocument/2006/relationships/hyperlink" Target="https://www.graphviz.org/doc/info/lang.html" TargetMode="External"/><Relationship Id="rId1" Type="http://schemas.openxmlformats.org/officeDocument/2006/relationships/slideLayout" Target="../slideLayouts/slideLayout2.xml"/><Relationship Id="rId5" Type="http://schemas.openxmlformats.org/officeDocument/2006/relationships/hyperlink" Target="https://pypi.org/project/graphviz/" TargetMode="External"/><Relationship Id="rId4" Type="http://schemas.openxmlformats.org/officeDocument/2006/relationships/hyperlink" Target="https://gitlab.com/graphviz/graphviz/"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nap.stanford.edu/"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networkx.or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igraph.org/"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en.wikipedia.org/wiki/Graph_(data_structure)" TargetMode="External"/><Relationship Id="rId2" Type="http://schemas.openxmlformats.org/officeDocument/2006/relationships/hyperlink" Target="https://en.wikipedia.org/wiki/Database" TargetMode="External"/><Relationship Id="rId1" Type="http://schemas.openxmlformats.org/officeDocument/2006/relationships/slideLayout" Target="../slideLayouts/slideLayout2.xml"/><Relationship Id="rId6" Type="http://schemas.openxmlformats.org/officeDocument/2006/relationships/hyperlink" Target="https://en.wikipedia.org/wiki/Edge_(graph_theory)" TargetMode="External"/><Relationship Id="rId5" Type="http://schemas.openxmlformats.org/officeDocument/2006/relationships/hyperlink" Target="https://en.wikipedia.org/wiki/Node_(graph_theory)" TargetMode="External"/><Relationship Id="rId4" Type="http://schemas.openxmlformats.org/officeDocument/2006/relationships/hyperlink" Target="https://en.wikipedia.org/wiki/Semantic_quer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hyperlink" Target="https://neo4j.com/"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nebula-graph.io/"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Angle" TargetMode="External"/><Relationship Id="rId2" Type="http://schemas.openxmlformats.org/officeDocument/2006/relationships/hyperlink" Target="https://en.wikipedia.org/wiki/Playfair%27s_axiom" TargetMode="External"/><Relationship Id="rId1" Type="http://schemas.openxmlformats.org/officeDocument/2006/relationships/slideLayout" Target="../slideLayouts/slideLayout13.xml"/><Relationship Id="rId4" Type="http://schemas.openxmlformats.org/officeDocument/2006/relationships/hyperlink" Target="https://en.wikipedia.org/wiki/Triangle"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hyperlink" Target="https://www.researchgate.net/publication/220578919" TargetMode="External"/><Relationship Id="rId2" Type="http://schemas.openxmlformats.org/officeDocument/2006/relationships/hyperlink" Target="https://www.researchgate.net/publication/6715561"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6715555" TargetMode="External"/><Relationship Id="rId5" Type="http://schemas.openxmlformats.org/officeDocument/2006/relationships/hyperlink" Target="https://www.researchgate.net/publication/228685532" TargetMode="External"/><Relationship Id="rId4" Type="http://schemas.openxmlformats.org/officeDocument/2006/relationships/hyperlink" Target="https://graphics.stanford.edu/papers/h3/"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Network Visualization</a:t>
            </a:r>
            <a:br>
              <a:rPr lang="en-US" sz="5400" dirty="0"/>
            </a:br>
            <a:endParaRPr lang="en-US" sz="5400" dirty="0"/>
          </a:p>
        </p:txBody>
      </p:sp>
      <p:sp>
        <p:nvSpPr>
          <p:cNvPr id="3" name="Subtitle 2"/>
          <p:cNvSpPr>
            <a:spLocks noGrp="1"/>
          </p:cNvSpPr>
          <p:nvPr>
            <p:ph type="subTitle" idx="1"/>
          </p:nvPr>
        </p:nvSpPr>
        <p:spPr/>
        <p:txBody>
          <a:bodyPr>
            <a:normAutofit/>
          </a:bodyPr>
          <a:lstStyle/>
          <a:p>
            <a:r>
              <a:rPr lang="en-US" sz="2800" b="1" dirty="0"/>
              <a:t>Sougata Mukherjea</a:t>
            </a:r>
          </a:p>
          <a:p>
            <a:r>
              <a:rPr lang="en-US" sz="2800" b="1" dirty="0"/>
              <a:t>IIT Delhi</a:t>
            </a:r>
          </a:p>
        </p:txBody>
      </p:sp>
    </p:spTree>
    <p:extLst>
      <p:ext uri="{BB962C8B-B14F-4D97-AF65-F5344CB8AC3E}">
        <p14:creationId xmlns:p14="http://schemas.microsoft.com/office/powerpoint/2010/main" val="230998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Overview</a:t>
            </a:r>
          </a:p>
        </p:txBody>
      </p:sp>
      <p:sp>
        <p:nvSpPr>
          <p:cNvPr id="3" name="Slide Number Placeholder 2"/>
          <p:cNvSpPr>
            <a:spLocks noGrp="1"/>
          </p:cNvSpPr>
          <p:nvPr>
            <p:ph type="sldNum" sz="quarter" idx="12"/>
          </p:nvPr>
        </p:nvSpPr>
        <p:spPr/>
        <p:txBody>
          <a:bodyPr/>
          <a:lstStyle/>
          <a:p>
            <a:pPr>
              <a:defRPr/>
            </a:pPr>
            <a:fld id="{0640B50F-98F5-4D33-A886-C5C2433D5723}" type="slidenum">
              <a:rPr lang="en-US" smtClean="0"/>
              <a:pPr>
                <a:defRPr/>
              </a:pPr>
              <a:t>10</a:t>
            </a:fld>
            <a:endParaRPr lang="en-US" dirty="0"/>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1524000"/>
            <a:ext cx="8296275"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974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6FDA-5776-DC3A-5555-02B776CAD488}"/>
              </a:ext>
            </a:extLst>
          </p:cNvPr>
          <p:cNvSpPr>
            <a:spLocks noGrp="1"/>
          </p:cNvSpPr>
          <p:nvPr>
            <p:ph type="title"/>
          </p:nvPr>
        </p:nvSpPr>
        <p:spPr>
          <a:xfrm>
            <a:off x="457200" y="177800"/>
            <a:ext cx="8229600" cy="990600"/>
          </a:xfrm>
        </p:spPr>
        <p:txBody>
          <a:bodyPr/>
          <a:lstStyle/>
          <a:p>
            <a:pPr>
              <a:defRPr/>
            </a:pPr>
            <a:r>
              <a:rPr lang="en-IN" dirty="0"/>
              <a:t>Avoid  Bad Visualizations - Graph</a:t>
            </a:r>
          </a:p>
        </p:txBody>
      </p:sp>
      <p:sp>
        <p:nvSpPr>
          <p:cNvPr id="3" name="Content Placeholder 2">
            <a:extLst>
              <a:ext uri="{FF2B5EF4-FFF2-40B4-BE49-F238E27FC236}">
                <a16:creationId xmlns:a16="http://schemas.microsoft.com/office/drawing/2014/main" id="{2EF0C0B1-04CC-02E9-B4ED-88A466DBD9A2}"/>
              </a:ext>
            </a:extLst>
          </p:cNvPr>
          <p:cNvSpPr>
            <a:spLocks noGrp="1"/>
          </p:cNvSpPr>
          <p:nvPr>
            <p:ph idx="1"/>
          </p:nvPr>
        </p:nvSpPr>
        <p:spPr>
          <a:xfrm>
            <a:off x="228600" y="1168400"/>
            <a:ext cx="8229600" cy="4876800"/>
          </a:xfrm>
        </p:spPr>
        <p:txBody>
          <a:bodyPr/>
          <a:lstStyle/>
          <a:p>
            <a:pPr marL="457200" indent="-457200">
              <a:buFont typeface="+mj-lt"/>
              <a:buAutoNum type="arabicPeriod"/>
              <a:defRPr/>
            </a:pPr>
            <a:r>
              <a:rPr lang="en-US" b="1" dirty="0">
                <a:solidFill>
                  <a:srgbClr val="2D3741"/>
                </a:solidFill>
                <a:latin typeface="muli"/>
              </a:rPr>
              <a:t>The hairball</a:t>
            </a:r>
            <a:r>
              <a:rPr lang="en-US" dirty="0">
                <a:solidFill>
                  <a:srgbClr val="2D3741"/>
                </a:solidFill>
                <a:latin typeface="muli"/>
              </a:rPr>
              <a:t> – showing connections that are so dense, they can’t be usefully visualized.</a:t>
            </a:r>
          </a:p>
          <a:p>
            <a:pPr marL="457200" indent="-457200">
              <a:buFont typeface="+mj-lt"/>
              <a:buAutoNum type="arabicPeriod"/>
              <a:defRPr/>
            </a:pPr>
            <a:r>
              <a:rPr lang="en-US" b="1" dirty="0">
                <a:solidFill>
                  <a:srgbClr val="2D3741"/>
                </a:solidFill>
                <a:latin typeface="muli"/>
              </a:rPr>
              <a:t>The snowstorm</a:t>
            </a:r>
            <a:r>
              <a:rPr lang="en-US" dirty="0">
                <a:solidFill>
                  <a:srgbClr val="2D3741"/>
                </a:solidFill>
                <a:latin typeface="muli"/>
              </a:rPr>
              <a:t> – packed with many small, separate components where nothing stands out.</a:t>
            </a:r>
          </a:p>
          <a:p>
            <a:pPr marL="457200" indent="-457200">
              <a:buFont typeface="+mj-lt"/>
              <a:buAutoNum type="arabicPeriod"/>
              <a:defRPr/>
            </a:pPr>
            <a:r>
              <a:rPr lang="en-US" b="1" dirty="0">
                <a:solidFill>
                  <a:srgbClr val="2D3741"/>
                </a:solidFill>
                <a:latin typeface="muli"/>
              </a:rPr>
              <a:t>The starburst</a:t>
            </a:r>
            <a:r>
              <a:rPr lang="en-US" dirty="0">
                <a:solidFill>
                  <a:srgbClr val="2D3741"/>
                </a:solidFill>
                <a:latin typeface="muli"/>
              </a:rPr>
              <a:t> – where almost every connection is between a single central node and every other node.</a:t>
            </a:r>
          </a:p>
          <a:p>
            <a:pPr>
              <a:defRPr/>
            </a:pPr>
            <a:endParaRPr lang="en-IN" dirty="0"/>
          </a:p>
        </p:txBody>
      </p:sp>
      <p:sp>
        <p:nvSpPr>
          <p:cNvPr id="64516" name="Slide Number Placeholder 3">
            <a:extLst>
              <a:ext uri="{FF2B5EF4-FFF2-40B4-BE49-F238E27FC236}">
                <a16:creationId xmlns:a16="http://schemas.microsoft.com/office/drawing/2014/main" id="{01938C39-5B60-7A3F-EF6E-7499A5516A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5CA52BD-A1D9-45CA-B0BB-FBA2D9F6754E}"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100</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FD28-89A5-4A79-12AF-427E3B402719}"/>
              </a:ext>
            </a:extLst>
          </p:cNvPr>
          <p:cNvSpPr>
            <a:spLocks noGrp="1"/>
          </p:cNvSpPr>
          <p:nvPr>
            <p:ph type="title"/>
          </p:nvPr>
        </p:nvSpPr>
        <p:spPr>
          <a:xfrm>
            <a:off x="533400" y="176213"/>
            <a:ext cx="8305800" cy="838200"/>
          </a:xfrm>
        </p:spPr>
        <p:txBody>
          <a:bodyPr/>
          <a:lstStyle/>
          <a:p>
            <a:pPr>
              <a:defRPr/>
            </a:pPr>
            <a:r>
              <a:rPr lang="en-IN" dirty="0"/>
              <a:t>Avoid  Bad Visualizations - Graph</a:t>
            </a:r>
          </a:p>
        </p:txBody>
      </p:sp>
      <p:sp>
        <p:nvSpPr>
          <p:cNvPr id="65539" name="Slide Number Placeholder 3">
            <a:extLst>
              <a:ext uri="{FF2B5EF4-FFF2-40B4-BE49-F238E27FC236}">
                <a16:creationId xmlns:a16="http://schemas.microsoft.com/office/drawing/2014/main" id="{8097F484-623D-E586-02F9-F477654EDC4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E0F7D85-87AE-435C-BB59-6DF6462D2D12}"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101</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65540" name="Picture 8">
            <a:extLst>
              <a:ext uri="{FF2B5EF4-FFF2-40B4-BE49-F238E27FC236}">
                <a16:creationId xmlns:a16="http://schemas.microsoft.com/office/drawing/2014/main" id="{94C4C8C0-C3F2-6F4F-27C2-9958C7317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025525"/>
            <a:ext cx="32258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10">
            <a:extLst>
              <a:ext uri="{FF2B5EF4-FFF2-40B4-BE49-F238E27FC236}">
                <a16:creationId xmlns:a16="http://schemas.microsoft.com/office/drawing/2014/main" id="{21CD8E36-4638-2B58-FD47-145946BB5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33488"/>
            <a:ext cx="33718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12">
            <a:extLst>
              <a:ext uri="{FF2B5EF4-FFF2-40B4-BE49-F238E27FC236}">
                <a16:creationId xmlns:a16="http://schemas.microsoft.com/office/drawing/2014/main" id="{D4ED5C0C-669A-B17E-9A86-9D64AE1F7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0" y="3608388"/>
            <a:ext cx="4191000" cy="310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5533-B96A-91AD-64E4-FE893E93849C}"/>
              </a:ext>
            </a:extLst>
          </p:cNvPr>
          <p:cNvSpPr>
            <a:spLocks noGrp="1"/>
          </p:cNvSpPr>
          <p:nvPr>
            <p:ph type="title"/>
          </p:nvPr>
        </p:nvSpPr>
        <p:spPr/>
        <p:txBody>
          <a:bodyPr/>
          <a:lstStyle/>
          <a:p>
            <a:pPr>
              <a:defRPr/>
            </a:pPr>
            <a:r>
              <a:rPr lang="en-US" dirty="0"/>
              <a:t>Books on Design Principles</a:t>
            </a:r>
          </a:p>
        </p:txBody>
      </p:sp>
      <p:sp>
        <p:nvSpPr>
          <p:cNvPr id="66563" name="Content Placeholder 2">
            <a:extLst>
              <a:ext uri="{FF2B5EF4-FFF2-40B4-BE49-F238E27FC236}">
                <a16:creationId xmlns:a16="http://schemas.microsoft.com/office/drawing/2014/main" id="{7FBE7601-72BA-1C38-FF52-0C7E75377B90}"/>
              </a:ext>
            </a:extLst>
          </p:cNvPr>
          <p:cNvSpPr>
            <a:spLocks noGrp="1"/>
          </p:cNvSpPr>
          <p:nvPr>
            <p:ph idx="1"/>
          </p:nvPr>
        </p:nvSpPr>
        <p:spPr/>
        <p:txBody>
          <a:bodyPr/>
          <a:lstStyle/>
          <a:p>
            <a:r>
              <a:rPr lang="en-US" altLang="en-US"/>
              <a:t>Tufte, The Visual Display of Quantitative Information (Best 100 books of 20</a:t>
            </a:r>
            <a:r>
              <a:rPr lang="en-US" altLang="en-US" baseline="30000"/>
              <a:t>th</a:t>
            </a:r>
            <a:r>
              <a:rPr lang="en-US" altLang="en-US"/>
              <a:t> century – Amazon)</a:t>
            </a:r>
          </a:p>
          <a:p>
            <a:r>
              <a:rPr lang="en-US" altLang="en-US"/>
              <a:t>Tufte, Envisioning Information</a:t>
            </a:r>
          </a:p>
          <a:p>
            <a:r>
              <a:rPr lang="en-US" altLang="en-US"/>
              <a:t>Tufte, Visual Explanations</a:t>
            </a:r>
          </a:p>
          <a:p>
            <a:r>
              <a:rPr lang="en-US" altLang="en-US"/>
              <a:t>Few, Now you see it</a:t>
            </a:r>
          </a:p>
        </p:txBody>
      </p:sp>
      <p:sp>
        <p:nvSpPr>
          <p:cNvPr id="66564" name="Slide Number Placeholder 3">
            <a:extLst>
              <a:ext uri="{FF2B5EF4-FFF2-40B4-BE49-F238E27FC236}">
                <a16:creationId xmlns:a16="http://schemas.microsoft.com/office/drawing/2014/main" id="{DCDEA55D-FE68-078D-D197-0F73A29EAA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F754DC8-4100-433E-A809-D6D2319924AF}"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102</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70688"/>
            <a:ext cx="8540496" cy="1304544"/>
          </a:xfrm>
        </p:spPr>
        <p:txBody>
          <a:bodyPr/>
          <a:lstStyle/>
          <a:p>
            <a:br>
              <a:rPr lang="en-US" sz="4800" dirty="0"/>
            </a:br>
            <a:br>
              <a:rPr lang="en-US" sz="4800" dirty="0"/>
            </a:br>
            <a:br>
              <a:rPr lang="en-US" sz="4800" dirty="0"/>
            </a:br>
            <a:br>
              <a:rPr lang="en-US" dirty="0"/>
            </a:br>
            <a:r>
              <a:rPr lang="en-US" sz="4800" dirty="0"/>
              <a:t>Network Visualization</a:t>
            </a:r>
          </a:p>
        </p:txBody>
      </p:sp>
      <p:sp>
        <p:nvSpPr>
          <p:cNvPr id="7" name="Content Placeholder 6"/>
          <p:cNvSpPr>
            <a:spLocks noGrp="1"/>
          </p:cNvSpPr>
          <p:nvPr>
            <p:ph idx="1"/>
          </p:nvPr>
        </p:nvSpPr>
        <p:spPr/>
        <p:txBody>
          <a:bodyPr/>
          <a:lstStyle/>
          <a:p>
            <a:pPr lvl="0">
              <a:buFont typeface="Wingdings" panose="05000000000000000000" pitchFamily="2" charset="2"/>
              <a:buChar char="§"/>
            </a:pPr>
            <a:r>
              <a:rPr lang="en-US" dirty="0">
                <a:solidFill>
                  <a:schemeClr val="bg1">
                    <a:lumMod val="65000"/>
                  </a:schemeClr>
                </a:solidFill>
              </a:rPr>
              <a:t>Introduction to Visualization</a:t>
            </a:r>
          </a:p>
          <a:p>
            <a:pPr>
              <a:buFont typeface="Wingdings" panose="05000000000000000000" pitchFamily="2" charset="2"/>
              <a:buChar char="§"/>
            </a:pPr>
            <a:r>
              <a:rPr lang="en-US" dirty="0">
                <a:solidFill>
                  <a:schemeClr val="bg1">
                    <a:lumMod val="65000"/>
                  </a:schemeClr>
                </a:solidFill>
              </a:rPr>
              <a:t>Graph Visualization</a:t>
            </a:r>
          </a:p>
          <a:p>
            <a:pPr lvl="1">
              <a:buFont typeface="Arial" panose="020B0604020202020204" pitchFamily="34" charset="0"/>
              <a:buChar char="•"/>
            </a:pPr>
            <a:r>
              <a:rPr lang="en-US" sz="2000" dirty="0">
                <a:solidFill>
                  <a:schemeClr val="bg1">
                    <a:lumMod val="65000"/>
                  </a:schemeClr>
                </a:solidFill>
              </a:rPr>
              <a:t>Graph Layout</a:t>
            </a:r>
          </a:p>
          <a:p>
            <a:pPr>
              <a:buFont typeface="Wingdings" panose="05000000000000000000" pitchFamily="2" charset="2"/>
              <a:buChar char="§"/>
            </a:pPr>
            <a:r>
              <a:rPr lang="en-US" dirty="0">
                <a:solidFill>
                  <a:schemeClr val="bg1">
                    <a:lumMod val="65000"/>
                  </a:schemeClr>
                </a:solidFill>
              </a:rPr>
              <a:t>Tree Visualization</a:t>
            </a:r>
          </a:p>
          <a:p>
            <a:pPr>
              <a:buFont typeface="Wingdings" panose="05000000000000000000" pitchFamily="2" charset="2"/>
              <a:buChar char="§"/>
            </a:pPr>
            <a:r>
              <a:rPr lang="en-US" dirty="0">
                <a:solidFill>
                  <a:schemeClr val="bg1">
                    <a:lumMod val="65000"/>
                  </a:schemeClr>
                </a:solidFill>
              </a:rPr>
              <a:t>Interaction</a:t>
            </a:r>
          </a:p>
          <a:p>
            <a:pPr>
              <a:buFont typeface="Wingdings" panose="05000000000000000000" pitchFamily="2" charset="2"/>
              <a:buChar char="§"/>
            </a:pPr>
            <a:r>
              <a:rPr lang="en-US">
                <a:solidFill>
                  <a:schemeClr val="bg1">
                    <a:lumMod val="65000"/>
                  </a:schemeClr>
                </a:solidFill>
              </a:rPr>
              <a:t>Graphical Excellence</a:t>
            </a:r>
            <a:endParaRPr lang="en-US" dirty="0">
              <a:solidFill>
                <a:schemeClr val="bg1">
                  <a:lumMod val="65000"/>
                </a:schemeClr>
              </a:solidFill>
            </a:endParaRPr>
          </a:p>
          <a:p>
            <a:pPr>
              <a:buFont typeface="Wingdings" panose="05000000000000000000" pitchFamily="2" charset="2"/>
              <a:buChar char="§"/>
            </a:pPr>
            <a:r>
              <a:rPr lang="en-US" dirty="0">
                <a:solidFill>
                  <a:schemeClr val="tx1"/>
                </a:solidFill>
              </a:rPr>
              <a:t>Network Visualization Software</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A671662-D2D0-C14C-B280-A81C24C23A8E}" type="slidenum">
              <a:rPr kumimoji="0" lang="en-US"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103</a:t>
            </a:fld>
            <a:endParaRPr kumimoji="0" lang="en-US"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3102699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Introduction</a:t>
            </a:r>
          </a:p>
        </p:txBody>
      </p:sp>
      <p:sp>
        <p:nvSpPr>
          <p:cNvPr id="9219" name="Content Placeholder 2"/>
          <p:cNvSpPr>
            <a:spLocks noGrp="1"/>
          </p:cNvSpPr>
          <p:nvPr>
            <p:ph idx="1"/>
          </p:nvPr>
        </p:nvSpPr>
        <p:spPr/>
        <p:txBody>
          <a:bodyPr/>
          <a:lstStyle/>
          <a:p>
            <a:pPr eaLnBrk="1" hangingPunct="1">
              <a:buFont typeface="Wingdings" pitchFamily="2" charset="2"/>
              <a:buChar char="§"/>
              <a:defRPr/>
            </a:pPr>
            <a:r>
              <a:rPr lang="en-US" dirty="0">
                <a:solidFill>
                  <a:schemeClr val="tx1"/>
                </a:solidFill>
              </a:rPr>
              <a:t>There are many tools available for Visualization and Analysis of graphs.</a:t>
            </a:r>
          </a:p>
          <a:p>
            <a:pPr eaLnBrk="1" hangingPunct="1">
              <a:buFont typeface="Wingdings" pitchFamily="2" charset="2"/>
              <a:buChar char="§"/>
              <a:defRPr/>
            </a:pPr>
            <a:r>
              <a:rPr lang="en-US" dirty="0">
                <a:solidFill>
                  <a:schemeClr val="tx1"/>
                </a:solidFill>
              </a:rPr>
              <a:t>Two Types:</a:t>
            </a:r>
          </a:p>
          <a:p>
            <a:pPr lvl="1" eaLnBrk="1" hangingPunct="1">
              <a:buFont typeface="Arial" charset="0"/>
              <a:buChar char="•"/>
              <a:defRPr/>
            </a:pPr>
            <a:r>
              <a:rPr lang="en-US" sz="2000" dirty="0">
                <a:solidFill>
                  <a:schemeClr val="tx1"/>
                </a:solidFill>
              </a:rPr>
              <a:t>Systems providing visualizations</a:t>
            </a:r>
          </a:p>
          <a:p>
            <a:pPr lvl="1" eaLnBrk="1" hangingPunct="1">
              <a:buFont typeface="Arial" charset="0"/>
              <a:buChar char="•"/>
              <a:defRPr/>
            </a:pPr>
            <a:r>
              <a:rPr lang="en-US" sz="2000" dirty="0">
                <a:solidFill>
                  <a:schemeClr val="tx1"/>
                </a:solidFill>
              </a:rPr>
              <a:t>Toolkits and Libraries that can be used to build systems </a:t>
            </a:r>
          </a:p>
          <a:p>
            <a:pPr>
              <a:buFont typeface="Wingdings" pitchFamily="2" charset="2"/>
              <a:buChar char="§"/>
              <a:defRPr/>
            </a:pPr>
            <a:r>
              <a:rPr lang="en-US" dirty="0">
                <a:solidFill>
                  <a:schemeClr val="tx1"/>
                </a:solidFill>
              </a:rPr>
              <a:t>Some are Commercial systems (Many have free basic versions)</a:t>
            </a:r>
          </a:p>
          <a:p>
            <a:pPr marL="274637" lvl="1" indent="0" eaLnBrk="1" hangingPunct="1">
              <a:buFont typeface="Arial" charset="0"/>
              <a:buNone/>
              <a:defRPr/>
            </a:pPr>
            <a:endParaRPr lang="en-US" dirty="0"/>
          </a:p>
        </p:txBody>
      </p:sp>
      <p:sp>
        <p:nvSpPr>
          <p:cNvPr id="9220"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655F9251-FBE9-4770-BAAA-1E790B169677}" type="slidenum">
              <a:rPr lang="en-US" smtClean="0">
                <a:solidFill>
                  <a:srgbClr val="FFFFFF"/>
                </a:solidFill>
              </a:rPr>
              <a:pPr fontAlgn="base">
                <a:spcBef>
                  <a:spcPct val="0"/>
                </a:spcBef>
                <a:spcAft>
                  <a:spcPct val="0"/>
                </a:spcAft>
                <a:defRPr/>
              </a:pPr>
              <a:t>104</a:t>
            </a:fld>
            <a:endParaRPr lang="en-US">
              <a:solidFill>
                <a:srgbClr val="FFFFFF"/>
              </a:solidFill>
            </a:endParaRPr>
          </a:p>
        </p:txBody>
      </p:sp>
    </p:spTree>
    <p:extLst>
      <p:ext uri="{BB962C8B-B14F-4D97-AF65-F5344CB8AC3E}">
        <p14:creationId xmlns:p14="http://schemas.microsoft.com/office/powerpoint/2010/main" val="3245354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Systems providing visualizations</a:t>
            </a:r>
          </a:p>
        </p:txBody>
      </p:sp>
      <p:sp>
        <p:nvSpPr>
          <p:cNvPr id="8195" name="Content Placeholder 2"/>
          <p:cNvSpPr>
            <a:spLocks noGrp="1"/>
          </p:cNvSpPr>
          <p:nvPr>
            <p:ph idx="1"/>
          </p:nvPr>
        </p:nvSpPr>
        <p:spPr/>
        <p:txBody>
          <a:bodyPr/>
          <a:lstStyle/>
          <a:p>
            <a:r>
              <a:rPr lang="en-US" b="1" dirty="0"/>
              <a:t>Gephi</a:t>
            </a:r>
          </a:p>
          <a:p>
            <a:pPr eaLnBrk="1" hangingPunct="1"/>
            <a:r>
              <a:rPr lang="en-US" b="1" dirty="0" err="1"/>
              <a:t>Pajek</a:t>
            </a:r>
            <a:r>
              <a:rPr lang="en-US" dirty="0"/>
              <a:t> </a:t>
            </a:r>
          </a:p>
          <a:p>
            <a:pPr eaLnBrk="1" hangingPunct="1"/>
            <a:r>
              <a:rPr lang="en-US" b="1" dirty="0"/>
              <a:t>Guess</a:t>
            </a:r>
          </a:p>
          <a:p>
            <a:pPr eaLnBrk="1" hangingPunct="1"/>
            <a:r>
              <a:rPr lang="en-US" b="1" dirty="0" err="1"/>
              <a:t>TouchGraph</a:t>
            </a:r>
            <a:endParaRPr lang="en-US" b="1" dirty="0"/>
          </a:p>
          <a:p>
            <a:pPr eaLnBrk="1" hangingPunct="1"/>
            <a:r>
              <a:rPr lang="en-US" b="1" dirty="0" err="1"/>
              <a:t>Pollinode</a:t>
            </a:r>
            <a:endParaRPr lang="en-US" b="1" dirty="0"/>
          </a:p>
          <a:p>
            <a:pPr eaLnBrk="1" hangingPunct="1"/>
            <a:r>
              <a:rPr lang="en-US" b="1" dirty="0" err="1"/>
              <a:t>NodeXL</a:t>
            </a:r>
            <a:endParaRPr lang="en-US" b="1" dirty="0"/>
          </a:p>
          <a:p>
            <a:pPr eaLnBrk="1" hangingPunct="1"/>
            <a:endParaRPr lang="en-US" dirty="0"/>
          </a:p>
          <a:p>
            <a:pPr eaLnBrk="1" hangingPunct="1"/>
            <a:endParaRPr lang="en-US" dirty="0"/>
          </a:p>
          <a:p>
            <a:pPr eaLnBrk="1" hangingPunct="1"/>
            <a:r>
              <a:rPr lang="en-US" i="1" dirty="0"/>
              <a:t>Many more!</a:t>
            </a:r>
          </a:p>
        </p:txBody>
      </p:sp>
      <p:sp>
        <p:nvSpPr>
          <p:cNvPr id="7172"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D0BB68E7-90F7-4A14-9379-94C140B5F8EB}" type="slidenum">
              <a:rPr lang="en-US" smtClean="0"/>
              <a:pPr fontAlgn="base">
                <a:spcBef>
                  <a:spcPct val="0"/>
                </a:spcBef>
                <a:spcAft>
                  <a:spcPct val="0"/>
                </a:spcAft>
                <a:defRPr/>
              </a:pPr>
              <a:t>105</a:t>
            </a:fld>
            <a:endParaRPr lang="en-US" dirty="0"/>
          </a:p>
        </p:txBody>
      </p:sp>
    </p:spTree>
    <p:extLst>
      <p:ext uri="{BB962C8B-B14F-4D97-AF65-F5344CB8AC3E}">
        <p14:creationId xmlns:p14="http://schemas.microsoft.com/office/powerpoint/2010/main" val="41673592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8CC5090-BEF4-4FDD-A969-99C3034D6347}" type="slidenum">
              <a:rPr lang="en-US" smtClean="0"/>
              <a:pPr>
                <a:defRPr/>
              </a:pPr>
              <a:t>106</a:t>
            </a:fld>
            <a:endParaRPr lang="en-US" dirty="0"/>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 y="971550"/>
            <a:ext cx="904875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67681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A671662-D2D0-C14C-B280-A81C24C23A8E}" type="slidenum">
              <a:rPr lang="en-US" smtClean="0"/>
              <a:t>107</a:t>
            </a:fld>
            <a:endParaRPr lang="en-US"/>
          </a:p>
        </p:txBody>
      </p:sp>
      <p:pic>
        <p:nvPicPr>
          <p:cNvPr id="8" name="Picture 7">
            <a:extLst>
              <a:ext uri="{FF2B5EF4-FFF2-40B4-BE49-F238E27FC236}">
                <a16:creationId xmlns:a16="http://schemas.microsoft.com/office/drawing/2014/main" id="{3CB0BE12-B0F2-0FCD-B53A-24956B834C88}"/>
              </a:ext>
            </a:extLst>
          </p:cNvPr>
          <p:cNvPicPr>
            <a:picLocks noChangeAspect="1"/>
          </p:cNvPicPr>
          <p:nvPr/>
        </p:nvPicPr>
        <p:blipFill>
          <a:blip r:embed="rId2"/>
          <a:stretch>
            <a:fillRect/>
          </a:stretch>
        </p:blipFill>
        <p:spPr>
          <a:xfrm>
            <a:off x="794739" y="3413803"/>
            <a:ext cx="7554521" cy="2919208"/>
          </a:xfrm>
          <a:prstGeom prst="rect">
            <a:avLst/>
          </a:prstGeom>
        </p:spPr>
      </p:pic>
      <p:sp>
        <p:nvSpPr>
          <p:cNvPr id="9" name="Title 1">
            <a:extLst>
              <a:ext uri="{FF2B5EF4-FFF2-40B4-BE49-F238E27FC236}">
                <a16:creationId xmlns:a16="http://schemas.microsoft.com/office/drawing/2014/main" id="{52B5234A-1B33-741B-614B-E1D042B48E5D}"/>
              </a:ext>
            </a:extLst>
          </p:cNvPr>
          <p:cNvSpPr txBox="1">
            <a:spLocks/>
          </p:cNvSpPr>
          <p:nvPr/>
        </p:nvSpPr>
        <p:spPr>
          <a:xfrm>
            <a:off x="1919062" y="25174"/>
            <a:ext cx="5711824" cy="895350"/>
          </a:xfrm>
          <a:prstGeom prst="rect">
            <a:avLst/>
          </a:prstGeom>
        </p:spPr>
        <p:txBody>
          <a:bodyPr vert="horz" lIns="91440" tIns="45720" rIns="91440" bIns="45720" rtlCol="0" anchor="b">
            <a:norm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err="1"/>
              <a:t>Pajek</a:t>
            </a:r>
            <a:endParaRPr lang="en-US" dirty="0"/>
          </a:p>
        </p:txBody>
      </p:sp>
      <p:sp>
        <p:nvSpPr>
          <p:cNvPr id="15" name="TextBox 14">
            <a:extLst>
              <a:ext uri="{FF2B5EF4-FFF2-40B4-BE49-F238E27FC236}">
                <a16:creationId xmlns:a16="http://schemas.microsoft.com/office/drawing/2014/main" id="{017DA39F-D266-FE6F-C9A4-E9C7FEB9C56A}"/>
              </a:ext>
            </a:extLst>
          </p:cNvPr>
          <p:cNvSpPr txBox="1"/>
          <p:nvPr/>
        </p:nvSpPr>
        <p:spPr>
          <a:xfrm>
            <a:off x="239486" y="772886"/>
            <a:ext cx="8773885" cy="2246769"/>
          </a:xfrm>
          <a:prstGeom prst="rect">
            <a:avLst/>
          </a:prstGeom>
          <a:noFill/>
        </p:spPr>
        <p:txBody>
          <a:bodyPr wrap="square">
            <a:spAutoFit/>
          </a:bodyPr>
          <a:lstStyle/>
          <a:p>
            <a:pPr marL="285750" indent="-285750">
              <a:buFont typeface="Wingdings" panose="05000000000000000000" pitchFamily="2" charset="2"/>
              <a:buChar char="§"/>
            </a:pPr>
            <a:r>
              <a:rPr lang="en-US" sz="2000" b="0" i="0" dirty="0" err="1">
                <a:solidFill>
                  <a:srgbClr val="333333"/>
                </a:solidFill>
                <a:effectLst/>
                <a:latin typeface="Georgia" panose="02040502050405020303" pitchFamily="18" charset="0"/>
              </a:rPr>
              <a:t>Pajek</a:t>
            </a:r>
            <a:r>
              <a:rPr lang="en-US" sz="2000" b="0" i="0" dirty="0">
                <a:solidFill>
                  <a:srgbClr val="333333"/>
                </a:solidFill>
                <a:effectLst/>
                <a:latin typeface="Georgia" panose="02040502050405020303" pitchFamily="18" charset="0"/>
              </a:rPr>
              <a:t> is a program package for analysis and visualization of large networks (networks containing up to one billion of vertices, there is no limit—except the memory size—on the number of lines). </a:t>
            </a:r>
          </a:p>
          <a:p>
            <a:pPr marL="285750" indent="-285750">
              <a:buFont typeface="Wingdings" panose="05000000000000000000" pitchFamily="2" charset="2"/>
              <a:buChar char="§"/>
            </a:pPr>
            <a:r>
              <a:rPr lang="en-US" sz="2000" b="0" i="0" dirty="0">
                <a:solidFill>
                  <a:srgbClr val="333333"/>
                </a:solidFill>
                <a:effectLst/>
                <a:latin typeface="Georgia" panose="02040502050405020303" pitchFamily="18" charset="0"/>
              </a:rPr>
              <a:t>It has been available for 20 years. </a:t>
            </a:r>
          </a:p>
          <a:p>
            <a:pPr marL="285750" indent="-285750">
              <a:buFont typeface="Wingdings" panose="05000000000000000000" pitchFamily="2" charset="2"/>
              <a:buChar char="§"/>
            </a:pPr>
            <a:r>
              <a:rPr lang="en-US" sz="2000" b="0" i="0" dirty="0">
                <a:solidFill>
                  <a:srgbClr val="333333"/>
                </a:solidFill>
                <a:effectLst/>
                <a:latin typeface="Georgia" panose="02040502050405020303" pitchFamily="18" charset="0"/>
              </a:rPr>
              <a:t>The program, documentation and supporting material can be downloaded and used for free for noncommercial use from its web page: </a:t>
            </a:r>
            <a:r>
              <a:rPr lang="en-US" sz="2000" b="0" i="0" dirty="0">
                <a:solidFill>
                  <a:srgbClr val="004B83"/>
                </a:solidFill>
                <a:effectLst/>
                <a:latin typeface="Georgia" panose="02040502050405020303" pitchFamily="18" charset="0"/>
                <a:hlinkClick r:id="rId3"/>
              </a:rPr>
              <a:t>http://mrvar.fdv.uni-lj.si/pajek/</a:t>
            </a:r>
            <a:endParaRPr lang="en-IN" sz="2000" dirty="0"/>
          </a:p>
        </p:txBody>
      </p:sp>
    </p:spTree>
    <p:extLst>
      <p:ext uri="{BB962C8B-B14F-4D97-AF65-F5344CB8AC3E}">
        <p14:creationId xmlns:p14="http://schemas.microsoft.com/office/powerpoint/2010/main" val="27946817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1F33-2D5A-8E5F-BDE4-B52839F33479}"/>
              </a:ext>
            </a:extLst>
          </p:cNvPr>
          <p:cNvSpPr>
            <a:spLocks noGrp="1"/>
          </p:cNvSpPr>
          <p:nvPr>
            <p:ph type="title"/>
          </p:nvPr>
        </p:nvSpPr>
        <p:spPr>
          <a:xfrm>
            <a:off x="740229" y="13379"/>
            <a:ext cx="7946571" cy="868363"/>
          </a:xfrm>
        </p:spPr>
        <p:txBody>
          <a:bodyPr/>
          <a:lstStyle/>
          <a:p>
            <a:r>
              <a:rPr lang="en-IN" dirty="0" err="1"/>
              <a:t>NodeXL</a:t>
            </a:r>
            <a:endParaRPr lang="en-IN" dirty="0"/>
          </a:p>
        </p:txBody>
      </p:sp>
      <p:sp>
        <p:nvSpPr>
          <p:cNvPr id="3" name="Content Placeholder 2">
            <a:extLst>
              <a:ext uri="{FF2B5EF4-FFF2-40B4-BE49-F238E27FC236}">
                <a16:creationId xmlns:a16="http://schemas.microsoft.com/office/drawing/2014/main" id="{0DB8FC76-49E5-4D0A-56BD-52688A3F83B6}"/>
              </a:ext>
            </a:extLst>
          </p:cNvPr>
          <p:cNvSpPr>
            <a:spLocks noGrp="1"/>
          </p:cNvSpPr>
          <p:nvPr>
            <p:ph idx="1"/>
          </p:nvPr>
        </p:nvSpPr>
        <p:spPr>
          <a:xfrm>
            <a:off x="495947" y="881742"/>
            <a:ext cx="8229600" cy="4525963"/>
          </a:xfrm>
        </p:spPr>
        <p:txBody>
          <a:bodyPr>
            <a:normAutofit/>
          </a:bodyPr>
          <a:lstStyle/>
          <a:p>
            <a:r>
              <a:rPr lang="en-US" sz="1800" b="1" i="0" dirty="0" err="1">
                <a:solidFill>
                  <a:schemeClr val="tx1"/>
                </a:solidFill>
                <a:effectLst/>
                <a:latin typeface="Arial" panose="020B0604020202020204" pitchFamily="34" charset="0"/>
              </a:rPr>
              <a:t>NodeXL</a:t>
            </a:r>
            <a:r>
              <a:rPr lang="en-US" sz="1800" b="0" i="0" dirty="0">
                <a:solidFill>
                  <a:schemeClr val="tx1"/>
                </a:solidFill>
                <a:effectLst/>
                <a:latin typeface="Arial" panose="020B0604020202020204" pitchFamily="34" charset="0"/>
              </a:rPr>
              <a:t> is a </a:t>
            </a:r>
            <a:r>
              <a:rPr lang="en-US" sz="1800" b="0" i="0" strike="noStrike" dirty="0">
                <a:solidFill>
                  <a:schemeClr val="tx1"/>
                </a:solidFill>
                <a:effectLst/>
                <a:latin typeface="Arial" panose="020B0604020202020204" pitchFamily="34" charset="0"/>
                <a:hlinkClick r:id="rId2" tooltip="Network theory">
                  <a:extLst>
                    <a:ext uri="{A12FA001-AC4F-418D-AE19-62706E023703}">
                      <ahyp:hlinkClr xmlns:ahyp="http://schemas.microsoft.com/office/drawing/2018/hyperlinkcolor" val="tx"/>
                    </a:ext>
                  </a:extLst>
                </a:hlinkClick>
              </a:rPr>
              <a:t>network analysis</a:t>
            </a:r>
            <a:r>
              <a:rPr lang="en-US" sz="1800" b="0" i="0" dirty="0">
                <a:solidFill>
                  <a:schemeClr val="tx1"/>
                </a:solidFill>
                <a:effectLst/>
                <a:latin typeface="Arial" panose="020B0604020202020204" pitchFamily="34" charset="0"/>
              </a:rPr>
              <a:t> and </a:t>
            </a:r>
            <a:r>
              <a:rPr lang="en-US" sz="1800" b="0" i="0" strike="noStrike" dirty="0">
                <a:solidFill>
                  <a:schemeClr val="tx1"/>
                </a:solidFill>
                <a:effectLst/>
                <a:latin typeface="Arial" panose="020B0604020202020204" pitchFamily="34" charset="0"/>
                <a:hlinkClick r:id="rId3" tooltip="Network visualization">
                  <a:extLst>
                    <a:ext uri="{A12FA001-AC4F-418D-AE19-62706E023703}">
                      <ahyp:hlinkClr xmlns:ahyp="http://schemas.microsoft.com/office/drawing/2018/hyperlinkcolor" val="tx"/>
                    </a:ext>
                  </a:extLst>
                </a:hlinkClick>
              </a:rPr>
              <a:t>visualization</a:t>
            </a:r>
            <a:r>
              <a:rPr lang="en-US" sz="1800" b="0" i="0" dirty="0">
                <a:solidFill>
                  <a:schemeClr val="tx1"/>
                </a:solidFill>
                <a:effectLst/>
                <a:latin typeface="Arial" panose="020B0604020202020204" pitchFamily="34" charset="0"/>
              </a:rPr>
              <a:t> software package for </a:t>
            </a:r>
            <a:r>
              <a:rPr lang="en-US" sz="1800" b="0" i="0" strike="noStrike" dirty="0">
                <a:solidFill>
                  <a:srgbClr val="3399FF"/>
                </a:solidFill>
                <a:effectLst/>
                <a:latin typeface="Arial" panose="020B0604020202020204" pitchFamily="34" charset="0"/>
                <a:hlinkClick r:id="rId4" tooltip="Microsoft Excel">
                  <a:extLst>
                    <a:ext uri="{A12FA001-AC4F-418D-AE19-62706E023703}">
                      <ahyp:hlinkClr xmlns:ahyp="http://schemas.microsoft.com/office/drawing/2018/hyperlinkcolor" val="tx"/>
                    </a:ext>
                  </a:extLst>
                </a:hlinkClick>
              </a:rPr>
              <a:t>Microsoft </a:t>
            </a:r>
            <a:r>
              <a:rPr lang="en-US" sz="1800" b="0" i="0" strike="noStrike" dirty="0" err="1">
                <a:solidFill>
                  <a:schemeClr val="tx1"/>
                </a:solidFill>
                <a:effectLst/>
                <a:latin typeface="Arial" panose="020B0604020202020204" pitchFamily="34" charset="0"/>
                <a:hlinkClick r:id="rId4" tooltip="Microsoft Excel">
                  <a:extLst>
                    <a:ext uri="{A12FA001-AC4F-418D-AE19-62706E023703}">
                      <ahyp:hlinkClr xmlns:ahyp="http://schemas.microsoft.com/office/drawing/2018/hyperlinkcolor" val="tx"/>
                    </a:ext>
                  </a:extLst>
                </a:hlinkClick>
              </a:rPr>
              <a:t>Exce</a:t>
            </a:r>
            <a:endParaRPr lang="en-US" sz="1800" b="0" i="0" strike="noStrike" dirty="0">
              <a:solidFill>
                <a:schemeClr val="tx1"/>
              </a:solidFill>
              <a:effectLst/>
              <a:latin typeface="Arial" panose="020B0604020202020204" pitchFamily="34" charset="0"/>
            </a:endParaRPr>
          </a:p>
          <a:p>
            <a:r>
              <a:rPr lang="en-US" sz="1800" b="0" i="0" dirty="0">
                <a:solidFill>
                  <a:schemeClr val="tx1"/>
                </a:solidFill>
                <a:effectLst/>
                <a:latin typeface="Arial" panose="020B0604020202020204" pitchFamily="34" charset="0"/>
              </a:rPr>
              <a:t>The software contains network visualization, social network analysis features, access to social media network data importers, advanced network metrics, and automation.</a:t>
            </a:r>
            <a:endParaRPr lang="en-US" sz="1800" dirty="0">
              <a:solidFill>
                <a:schemeClr val="tx1"/>
              </a:solidFill>
              <a:latin typeface="Arial" panose="020B0604020202020204" pitchFamily="34" charset="0"/>
            </a:endParaRPr>
          </a:p>
          <a:p>
            <a:r>
              <a:rPr lang="en-IN" sz="1800" dirty="0">
                <a:solidFill>
                  <a:schemeClr val="tx1"/>
                </a:solidFill>
                <a:hlinkClick r:id="rId5">
                  <a:extLst>
                    <a:ext uri="{A12FA001-AC4F-418D-AE19-62706E023703}">
                      <ahyp:hlinkClr xmlns:ahyp="http://schemas.microsoft.com/office/drawing/2018/hyperlinkcolor" val="tx"/>
                    </a:ext>
                  </a:extLst>
                </a:hlinkClick>
              </a:rPr>
              <a:t>https://nodexl.com/</a:t>
            </a:r>
            <a:endParaRPr lang="en-IN" sz="1800" dirty="0">
              <a:solidFill>
                <a:schemeClr val="tx1"/>
              </a:solidFill>
            </a:endParaRPr>
          </a:p>
          <a:p>
            <a:r>
              <a:rPr lang="en-IN" sz="1800" dirty="0">
                <a:solidFill>
                  <a:schemeClr val="tx1"/>
                </a:solidFill>
              </a:rPr>
              <a:t>Basic version is free</a:t>
            </a:r>
          </a:p>
        </p:txBody>
      </p:sp>
      <p:sp>
        <p:nvSpPr>
          <p:cNvPr id="5" name="Slide Number Placeholder 4">
            <a:extLst>
              <a:ext uri="{FF2B5EF4-FFF2-40B4-BE49-F238E27FC236}">
                <a16:creationId xmlns:a16="http://schemas.microsoft.com/office/drawing/2014/main" id="{DE31614C-BBDD-D2B3-216F-4F7B3D765219}"/>
              </a:ext>
            </a:extLst>
          </p:cNvPr>
          <p:cNvSpPr>
            <a:spLocks noGrp="1"/>
          </p:cNvSpPr>
          <p:nvPr>
            <p:ph type="sldNum" sz="quarter" idx="12"/>
          </p:nvPr>
        </p:nvSpPr>
        <p:spPr/>
        <p:txBody>
          <a:bodyPr/>
          <a:lstStyle/>
          <a:p>
            <a:fld id="{FA671662-D2D0-C14C-B280-A81C24C23A8E}" type="slidenum">
              <a:rPr lang="en-IN" smtClean="0"/>
              <a:t>108</a:t>
            </a:fld>
            <a:endParaRPr lang="en-IN"/>
          </a:p>
        </p:txBody>
      </p:sp>
      <p:pic>
        <p:nvPicPr>
          <p:cNvPr id="9" name="Picture 8">
            <a:extLst>
              <a:ext uri="{FF2B5EF4-FFF2-40B4-BE49-F238E27FC236}">
                <a16:creationId xmlns:a16="http://schemas.microsoft.com/office/drawing/2014/main" id="{029BA212-09A1-B1D5-9F73-A602FE8B43DD}"/>
              </a:ext>
            </a:extLst>
          </p:cNvPr>
          <p:cNvPicPr>
            <a:picLocks noChangeAspect="1"/>
          </p:cNvPicPr>
          <p:nvPr/>
        </p:nvPicPr>
        <p:blipFill>
          <a:blip r:embed="rId6"/>
          <a:stretch>
            <a:fillRect/>
          </a:stretch>
        </p:blipFill>
        <p:spPr>
          <a:xfrm>
            <a:off x="130629" y="3189299"/>
            <a:ext cx="8229600" cy="3682088"/>
          </a:xfrm>
          <a:prstGeom prst="rect">
            <a:avLst/>
          </a:prstGeom>
        </p:spPr>
      </p:pic>
    </p:spTree>
    <p:extLst>
      <p:ext uri="{BB962C8B-B14F-4D97-AF65-F5344CB8AC3E}">
        <p14:creationId xmlns:p14="http://schemas.microsoft.com/office/powerpoint/2010/main" val="12675220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A671662-D2D0-C14C-B280-A81C24C23A8E}" type="slidenum">
              <a:rPr lang="en-US" smtClean="0"/>
              <a:t>109</a:t>
            </a:fld>
            <a:endParaRPr lang="en-US"/>
          </a:p>
        </p:txBody>
      </p:sp>
      <p:sp>
        <p:nvSpPr>
          <p:cNvPr id="9" name="Title 1">
            <a:extLst>
              <a:ext uri="{FF2B5EF4-FFF2-40B4-BE49-F238E27FC236}">
                <a16:creationId xmlns:a16="http://schemas.microsoft.com/office/drawing/2014/main" id="{52B5234A-1B33-741B-614B-E1D042B48E5D}"/>
              </a:ext>
            </a:extLst>
          </p:cNvPr>
          <p:cNvSpPr txBox="1">
            <a:spLocks/>
          </p:cNvSpPr>
          <p:nvPr/>
        </p:nvSpPr>
        <p:spPr>
          <a:xfrm>
            <a:off x="1919062" y="94909"/>
            <a:ext cx="5711824" cy="55041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2400" dirty="0"/>
              <a:t>Guess (The Graph Exploration System)</a:t>
            </a:r>
          </a:p>
        </p:txBody>
      </p:sp>
      <p:sp>
        <p:nvSpPr>
          <p:cNvPr id="15" name="TextBox 14">
            <a:extLst>
              <a:ext uri="{FF2B5EF4-FFF2-40B4-BE49-F238E27FC236}">
                <a16:creationId xmlns:a16="http://schemas.microsoft.com/office/drawing/2014/main" id="{017DA39F-D266-FE6F-C9A4-E9C7FEB9C56A}"/>
              </a:ext>
            </a:extLst>
          </p:cNvPr>
          <p:cNvSpPr txBox="1"/>
          <p:nvPr/>
        </p:nvSpPr>
        <p:spPr>
          <a:xfrm>
            <a:off x="239487" y="987886"/>
            <a:ext cx="4626428" cy="5509200"/>
          </a:xfrm>
          <a:prstGeom prst="rect">
            <a:avLst/>
          </a:prstGeom>
          <a:noFill/>
        </p:spPr>
        <p:txBody>
          <a:bodyPr wrap="square">
            <a:spAutoFit/>
          </a:bodyPr>
          <a:lstStyle/>
          <a:p>
            <a:pPr marL="342900" indent="-342900" algn="l">
              <a:buFont typeface="Wingdings" panose="05000000000000000000" pitchFamily="2" charset="2"/>
              <a:buChar char="§"/>
            </a:pPr>
            <a:r>
              <a:rPr lang="en-US" sz="1600" b="0" i="0" dirty="0">
                <a:effectLst/>
                <a:latin typeface="Verdana" panose="020B0604030504040204" pitchFamily="34" charset="0"/>
              </a:rPr>
              <a:t>GUESS is an exploratory data analysis and visualization tool for graphs and networks. </a:t>
            </a:r>
          </a:p>
          <a:p>
            <a:pPr marL="342900" indent="-342900" algn="l">
              <a:buFont typeface="Wingdings" panose="05000000000000000000" pitchFamily="2" charset="2"/>
              <a:buChar char="§"/>
            </a:pPr>
            <a:r>
              <a:rPr lang="en-US" sz="1600" b="0" i="0" dirty="0">
                <a:effectLst/>
                <a:latin typeface="Verdana" panose="020B0604030504040204" pitchFamily="34" charset="0"/>
              </a:rPr>
              <a:t>The system contains a domain-specific embedded language called </a:t>
            </a:r>
            <a:r>
              <a:rPr lang="en-US" sz="1600" b="0" i="0" dirty="0" err="1">
                <a:effectLst/>
                <a:latin typeface="Verdana" panose="020B0604030504040204" pitchFamily="34" charset="0"/>
              </a:rPr>
              <a:t>Gython</a:t>
            </a:r>
            <a:r>
              <a:rPr lang="en-US" sz="1600" b="0" i="0" dirty="0">
                <a:effectLst/>
                <a:latin typeface="Verdana" panose="020B0604030504040204" pitchFamily="34" charset="0"/>
              </a:rPr>
              <a:t> (an extension of Python, or more specifically </a:t>
            </a:r>
            <a:r>
              <a:rPr lang="en-US" sz="1600" b="0" i="0" dirty="0" err="1">
                <a:effectLst/>
                <a:latin typeface="Verdana" panose="020B0604030504040204" pitchFamily="34" charset="0"/>
              </a:rPr>
              <a:t>Jython</a:t>
            </a:r>
            <a:r>
              <a:rPr lang="en-US" sz="1600" b="0" i="0" dirty="0">
                <a:effectLst/>
                <a:latin typeface="Verdana" panose="020B0604030504040204" pitchFamily="34" charset="0"/>
              </a:rPr>
              <a:t>) which supports the operators and syntactic sugar necessary for working on graph structures in an intuitive manner. </a:t>
            </a:r>
          </a:p>
          <a:p>
            <a:pPr marL="342900" indent="-342900" algn="l">
              <a:buFont typeface="Wingdings" panose="05000000000000000000" pitchFamily="2" charset="2"/>
              <a:buChar char="§"/>
            </a:pPr>
            <a:r>
              <a:rPr lang="en-US" sz="1600" b="0" i="0" dirty="0">
                <a:effectLst/>
                <a:latin typeface="Verdana" panose="020B0604030504040204" pitchFamily="34" charset="0"/>
              </a:rPr>
              <a:t>An interactive interpreter binds the text that you type in the interpreter to the objects being visualized for more useful integration. </a:t>
            </a:r>
          </a:p>
          <a:p>
            <a:pPr marL="342900" indent="-342900" algn="l">
              <a:buFont typeface="Wingdings" panose="05000000000000000000" pitchFamily="2" charset="2"/>
              <a:buChar char="§"/>
            </a:pPr>
            <a:r>
              <a:rPr lang="en-US" sz="1600" b="0" i="0" dirty="0">
                <a:effectLst/>
                <a:latin typeface="Verdana" panose="020B0604030504040204" pitchFamily="34" charset="0"/>
              </a:rPr>
              <a:t>GUESS also offers a visualization front end that supports the export of static images and dynamic movies.</a:t>
            </a:r>
          </a:p>
          <a:p>
            <a:pPr marL="342900" indent="-342900">
              <a:buFont typeface="Wingdings" panose="05000000000000000000" pitchFamily="2" charset="2"/>
              <a:buChar char="§"/>
            </a:pPr>
            <a:r>
              <a:rPr lang="en-US" sz="1600" b="0" i="0" dirty="0">
                <a:effectLst/>
                <a:latin typeface="Verdana" panose="020B0604030504040204" pitchFamily="34" charset="0"/>
              </a:rPr>
              <a:t>Because GUESS is </a:t>
            </a:r>
            <a:r>
              <a:rPr lang="en-US" sz="1600" b="0" i="0" dirty="0" err="1">
                <a:effectLst/>
                <a:latin typeface="Verdana" panose="020B0604030504040204" pitchFamily="34" charset="0"/>
              </a:rPr>
              <a:t>Jython</a:t>
            </a:r>
            <a:r>
              <a:rPr lang="en-US" sz="1600" b="0" i="0" dirty="0">
                <a:effectLst/>
                <a:latin typeface="Verdana" panose="020B0604030504040204" pitchFamily="34" charset="0"/>
              </a:rPr>
              <a:t>/Java based user can construct applications and applets without much coding</a:t>
            </a:r>
          </a:p>
          <a:p>
            <a:pPr marL="342900" indent="-342900">
              <a:buFont typeface="Wingdings" panose="05000000000000000000" pitchFamily="2" charset="2"/>
              <a:buChar char="§"/>
            </a:pPr>
            <a:br>
              <a:rPr lang="en-US" sz="1600" dirty="0"/>
            </a:br>
            <a:endParaRPr lang="en-IN" sz="1600" dirty="0"/>
          </a:p>
        </p:txBody>
      </p:sp>
      <p:pic>
        <p:nvPicPr>
          <p:cNvPr id="6" name="Picture 5">
            <a:extLst>
              <a:ext uri="{FF2B5EF4-FFF2-40B4-BE49-F238E27FC236}">
                <a16:creationId xmlns:a16="http://schemas.microsoft.com/office/drawing/2014/main" id="{7CBD238D-366A-9932-34F5-58D6FED68BA1}"/>
              </a:ext>
            </a:extLst>
          </p:cNvPr>
          <p:cNvPicPr>
            <a:picLocks noChangeAspect="1"/>
          </p:cNvPicPr>
          <p:nvPr/>
        </p:nvPicPr>
        <p:blipFill>
          <a:blip r:embed="rId2"/>
          <a:stretch>
            <a:fillRect/>
          </a:stretch>
        </p:blipFill>
        <p:spPr>
          <a:xfrm>
            <a:off x="5122025" y="1068999"/>
            <a:ext cx="3702240" cy="2673487"/>
          </a:xfrm>
          <a:prstGeom prst="rect">
            <a:avLst/>
          </a:prstGeom>
        </p:spPr>
      </p:pic>
      <p:sp>
        <p:nvSpPr>
          <p:cNvPr id="7" name="TextBox 6">
            <a:extLst>
              <a:ext uri="{FF2B5EF4-FFF2-40B4-BE49-F238E27FC236}">
                <a16:creationId xmlns:a16="http://schemas.microsoft.com/office/drawing/2014/main" id="{1F5C9F3A-ED3C-22A4-0D80-702E3F67CED6}"/>
              </a:ext>
            </a:extLst>
          </p:cNvPr>
          <p:cNvSpPr txBox="1"/>
          <p:nvPr/>
        </p:nvSpPr>
        <p:spPr>
          <a:xfrm>
            <a:off x="5122025" y="4166165"/>
            <a:ext cx="3782488" cy="369332"/>
          </a:xfrm>
          <a:prstGeom prst="rect">
            <a:avLst/>
          </a:prstGeom>
          <a:noFill/>
        </p:spPr>
        <p:txBody>
          <a:bodyPr wrap="square">
            <a:spAutoFit/>
          </a:bodyPr>
          <a:lstStyle/>
          <a:p>
            <a:r>
              <a:rPr lang="en-IN" b="1" dirty="0">
                <a:hlinkClick r:id="rId3"/>
              </a:rPr>
              <a:t>http://graphexploration.cond.org/</a:t>
            </a:r>
            <a:endParaRPr lang="en-IN" b="1" dirty="0"/>
          </a:p>
        </p:txBody>
      </p:sp>
      <p:sp>
        <p:nvSpPr>
          <p:cNvPr id="11" name="TextBox 10">
            <a:extLst>
              <a:ext uri="{FF2B5EF4-FFF2-40B4-BE49-F238E27FC236}">
                <a16:creationId xmlns:a16="http://schemas.microsoft.com/office/drawing/2014/main" id="{D5A8F4CE-7FE8-021C-88D5-F30132464236}"/>
              </a:ext>
            </a:extLst>
          </p:cNvPr>
          <p:cNvSpPr txBox="1"/>
          <p:nvPr/>
        </p:nvSpPr>
        <p:spPr>
          <a:xfrm>
            <a:off x="4963887" y="4707259"/>
            <a:ext cx="3940626" cy="1477328"/>
          </a:xfrm>
          <a:prstGeom prst="rect">
            <a:avLst/>
          </a:prstGeom>
          <a:noFill/>
        </p:spPr>
        <p:txBody>
          <a:bodyPr wrap="square">
            <a:spAutoFit/>
          </a:bodyPr>
          <a:lstStyle/>
          <a:p>
            <a:pPr marL="285750" indent="-285750">
              <a:buFont typeface="Arial" panose="020B0604020202020204" pitchFamily="34" charset="0"/>
              <a:buChar char="•"/>
            </a:pPr>
            <a:r>
              <a:rPr lang="en-US" sz="1800" b="0" i="0" dirty="0">
                <a:effectLst/>
                <a:latin typeface="Verdana" panose="020B0604030504040204" pitchFamily="34" charset="0"/>
              </a:rPr>
              <a:t>GUESS is distributed as GPL</a:t>
            </a:r>
          </a:p>
          <a:p>
            <a:pPr marL="285750" indent="-285750">
              <a:buFont typeface="Arial" panose="020B0604020202020204" pitchFamily="34" charset="0"/>
              <a:buChar char="•"/>
            </a:pPr>
            <a:r>
              <a:rPr lang="en-US" dirty="0">
                <a:latin typeface="Verdana" panose="020B0604030504040204" pitchFamily="34" charset="0"/>
              </a:rPr>
              <a:t>M</a:t>
            </a:r>
            <a:r>
              <a:rPr lang="en-US" b="0" i="0" dirty="0">
                <a:effectLst/>
                <a:latin typeface="Verdana" panose="020B0604030504040204" pitchFamily="34" charset="0"/>
              </a:rPr>
              <a:t>akes use of a number of open-source </a:t>
            </a:r>
            <a:r>
              <a:rPr lang="en-US" b="0" i="0" u="sng" dirty="0">
                <a:effectLst/>
                <a:latin typeface="Verdana" panose="020B0604030504040204" pitchFamily="34" charset="0"/>
                <a:hlinkClick r:id="rId4">
                  <a:extLst>
                    <a:ext uri="{A12FA001-AC4F-418D-AE19-62706E023703}">
                      <ahyp:hlinkClr xmlns:ahyp="http://schemas.microsoft.com/office/drawing/2018/hyperlinkcolor" val="tx"/>
                    </a:ext>
                  </a:extLst>
                </a:hlinkClick>
              </a:rPr>
              <a:t>packages</a:t>
            </a:r>
            <a:r>
              <a:rPr lang="en-US" b="0" i="0" dirty="0">
                <a:effectLst/>
                <a:latin typeface="Verdana" panose="020B0604030504040204" pitchFamily="34" charset="0"/>
              </a:rPr>
              <a:t> and contributions</a:t>
            </a:r>
            <a:br>
              <a:rPr lang="en-US" dirty="0"/>
            </a:br>
            <a:endParaRPr lang="en-IN" dirty="0"/>
          </a:p>
        </p:txBody>
      </p:sp>
    </p:spTree>
    <p:extLst>
      <p:ext uri="{BB962C8B-B14F-4D97-AF65-F5344CB8AC3E}">
        <p14:creationId xmlns:p14="http://schemas.microsoft.com/office/powerpoint/2010/main" val="348371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Zoom &amp; Filter</a:t>
            </a:r>
          </a:p>
        </p:txBody>
      </p:sp>
      <p:sp>
        <p:nvSpPr>
          <p:cNvPr id="3" name="Slide Number Placeholder 2"/>
          <p:cNvSpPr>
            <a:spLocks noGrp="1"/>
          </p:cNvSpPr>
          <p:nvPr>
            <p:ph type="sldNum" sz="quarter" idx="12"/>
          </p:nvPr>
        </p:nvSpPr>
        <p:spPr/>
        <p:txBody>
          <a:bodyPr/>
          <a:lstStyle/>
          <a:p>
            <a:pPr>
              <a:defRPr/>
            </a:pPr>
            <a:fld id="{4724D436-7B3A-49CE-B0F7-55BE2F5936F7}" type="slidenum">
              <a:rPr lang="en-US" smtClean="0"/>
              <a:pPr>
                <a:defRPr/>
              </a:pPr>
              <a:t>11</a:t>
            </a:fld>
            <a:endParaRPr lang="en-US" dirty="0"/>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1676400"/>
            <a:ext cx="8029575"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36348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TouchGraph</a:t>
            </a:r>
            <a:endParaRPr lang="en-US" dirty="0"/>
          </a:p>
        </p:txBody>
      </p:sp>
      <p:sp>
        <p:nvSpPr>
          <p:cNvPr id="3" name="Content Placeholder 2"/>
          <p:cNvSpPr>
            <a:spLocks noGrp="1"/>
          </p:cNvSpPr>
          <p:nvPr>
            <p:ph idx="1"/>
          </p:nvPr>
        </p:nvSpPr>
        <p:spPr/>
        <p:txBody>
          <a:bodyPr/>
          <a:lstStyle/>
          <a:p>
            <a:r>
              <a:rPr lang="en-US" i="1" dirty="0" err="1"/>
              <a:t>TouchGraph</a:t>
            </a:r>
            <a:r>
              <a:rPr lang="en-US" dirty="0"/>
              <a:t> allows for the creation and navigation of </a:t>
            </a:r>
            <a:r>
              <a:rPr lang="en-US" dirty="0" err="1"/>
              <a:t>ineractive</a:t>
            </a:r>
            <a:r>
              <a:rPr lang="en-US" dirty="0"/>
              <a:t> graphs. </a:t>
            </a:r>
          </a:p>
          <a:p>
            <a:r>
              <a:rPr lang="en-US" dirty="0"/>
              <a:t>Commercial system</a:t>
            </a:r>
          </a:p>
          <a:p>
            <a:pPr lvl="1">
              <a:buFont typeface="Wingdings" pitchFamily="2" charset="2"/>
              <a:buChar char="§"/>
            </a:pPr>
            <a:r>
              <a:rPr lang="en-US" dirty="0">
                <a:hlinkClick r:id="rId2"/>
              </a:rPr>
              <a:t>http://www.touchgraph.com</a:t>
            </a:r>
            <a:endParaRPr lang="en-US" dirty="0"/>
          </a:p>
          <a:p>
            <a:r>
              <a:rPr lang="en-US" dirty="0"/>
              <a:t>Older free system for a set of interfaces for graph visualization</a:t>
            </a:r>
          </a:p>
          <a:p>
            <a:pPr lvl="1">
              <a:buFont typeface="Wingdings" pitchFamily="2" charset="2"/>
              <a:buChar char="§"/>
            </a:pPr>
            <a:r>
              <a:rPr lang="en-US" dirty="0">
                <a:hlinkClick r:id="rId3"/>
              </a:rPr>
              <a:t>http://sourceforge.net/projects/touchgraph/</a:t>
            </a:r>
            <a:r>
              <a:rPr lang="en-US" dirty="0"/>
              <a:t> </a:t>
            </a:r>
          </a:p>
          <a:p>
            <a:endParaRPr lang="en-US" dirty="0"/>
          </a:p>
          <a:p>
            <a:pPr lvl="1"/>
            <a:endParaRPr lang="en-US" dirty="0"/>
          </a:p>
        </p:txBody>
      </p:sp>
      <p:sp>
        <p:nvSpPr>
          <p:cNvPr id="5" name="Slide Number Placeholder 4"/>
          <p:cNvSpPr>
            <a:spLocks noGrp="1"/>
          </p:cNvSpPr>
          <p:nvPr>
            <p:ph type="sldNum" sz="quarter" idx="12"/>
          </p:nvPr>
        </p:nvSpPr>
        <p:spPr/>
        <p:txBody>
          <a:bodyPr/>
          <a:lstStyle/>
          <a:p>
            <a:fld id="{FA671662-D2D0-C14C-B280-A81C24C23A8E}" type="slidenum">
              <a:rPr lang="en-US" smtClean="0"/>
              <a:t>110</a:t>
            </a:fld>
            <a:endParaRPr lang="en-US"/>
          </a:p>
        </p:txBody>
      </p:sp>
    </p:spTree>
    <p:extLst>
      <p:ext uri="{BB962C8B-B14F-4D97-AF65-F5344CB8AC3E}">
        <p14:creationId xmlns:p14="http://schemas.microsoft.com/office/powerpoint/2010/main" val="35329284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343" y="32657"/>
            <a:ext cx="8229600" cy="783771"/>
          </a:xfrm>
        </p:spPr>
        <p:txBody>
          <a:bodyPr/>
          <a:lstStyle/>
          <a:p>
            <a:r>
              <a:rPr lang="en-US" dirty="0" err="1"/>
              <a:t>Pollinode</a:t>
            </a:r>
            <a:endParaRPr lang="en-US" dirty="0"/>
          </a:p>
        </p:txBody>
      </p:sp>
      <p:sp>
        <p:nvSpPr>
          <p:cNvPr id="5" name="Slide Number Placeholder 4"/>
          <p:cNvSpPr>
            <a:spLocks noGrp="1"/>
          </p:cNvSpPr>
          <p:nvPr>
            <p:ph type="sldNum" sz="quarter" idx="12"/>
          </p:nvPr>
        </p:nvSpPr>
        <p:spPr/>
        <p:txBody>
          <a:bodyPr/>
          <a:lstStyle/>
          <a:p>
            <a:fld id="{FA671662-D2D0-C14C-B280-A81C24C23A8E}" type="slidenum">
              <a:rPr lang="en-US" smtClean="0"/>
              <a:t>111</a:t>
            </a:fld>
            <a:endParaRPr lang="en-US"/>
          </a:p>
        </p:txBody>
      </p:sp>
      <p:pic>
        <p:nvPicPr>
          <p:cNvPr id="8" name="Picture 7">
            <a:extLst>
              <a:ext uri="{FF2B5EF4-FFF2-40B4-BE49-F238E27FC236}">
                <a16:creationId xmlns:a16="http://schemas.microsoft.com/office/drawing/2014/main" id="{4279DCD6-4228-3DAC-8528-ADB91915D15B}"/>
              </a:ext>
            </a:extLst>
          </p:cNvPr>
          <p:cNvPicPr>
            <a:picLocks noChangeAspect="1"/>
          </p:cNvPicPr>
          <p:nvPr/>
        </p:nvPicPr>
        <p:blipFill>
          <a:blip r:embed="rId2"/>
          <a:stretch>
            <a:fillRect/>
          </a:stretch>
        </p:blipFill>
        <p:spPr>
          <a:xfrm>
            <a:off x="2006460" y="719264"/>
            <a:ext cx="5435879" cy="3873699"/>
          </a:xfrm>
          <a:prstGeom prst="rect">
            <a:avLst/>
          </a:prstGeom>
        </p:spPr>
      </p:pic>
      <p:sp>
        <p:nvSpPr>
          <p:cNvPr id="9" name="Content Placeholder 2">
            <a:extLst>
              <a:ext uri="{FF2B5EF4-FFF2-40B4-BE49-F238E27FC236}">
                <a16:creationId xmlns:a16="http://schemas.microsoft.com/office/drawing/2014/main" id="{2349F76B-5E17-8C5B-3AA2-54E37DE4E938}"/>
              </a:ext>
            </a:extLst>
          </p:cNvPr>
          <p:cNvSpPr txBox="1">
            <a:spLocks/>
          </p:cNvSpPr>
          <p:nvPr/>
        </p:nvSpPr>
        <p:spPr>
          <a:xfrm>
            <a:off x="298351" y="4701721"/>
            <a:ext cx="8410220" cy="1654629"/>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300" dirty="0" err="1">
                <a:solidFill>
                  <a:srgbClr val="333333"/>
                </a:solidFill>
                <a:latin typeface="Helvetica Neue"/>
              </a:rPr>
              <a:t>Polinode</a:t>
            </a:r>
            <a:r>
              <a:rPr lang="en-US" sz="2300" dirty="0">
                <a:solidFill>
                  <a:srgbClr val="333333"/>
                </a:solidFill>
                <a:latin typeface="Helvetica Neue"/>
              </a:rPr>
              <a:t> allows you to import, collect and analyze network data. </a:t>
            </a:r>
          </a:p>
          <a:p>
            <a:r>
              <a:rPr lang="en-US" sz="2300" dirty="0">
                <a:solidFill>
                  <a:srgbClr val="333333"/>
                </a:solidFill>
                <a:latin typeface="Helvetica Neue"/>
              </a:rPr>
              <a:t>With </a:t>
            </a:r>
            <a:r>
              <a:rPr lang="en-US" sz="2300" dirty="0" err="1">
                <a:solidFill>
                  <a:srgbClr val="333333"/>
                </a:solidFill>
                <a:latin typeface="Helvetica Neue"/>
              </a:rPr>
              <a:t>Polinode</a:t>
            </a:r>
            <a:r>
              <a:rPr lang="en-US" sz="2300" dirty="0">
                <a:solidFill>
                  <a:srgbClr val="333333"/>
                </a:solidFill>
                <a:latin typeface="Helvetica Neue"/>
              </a:rPr>
              <a:t> Networks you can upload any network data to the </a:t>
            </a:r>
            <a:r>
              <a:rPr lang="en-US" sz="2300" dirty="0" err="1">
                <a:solidFill>
                  <a:srgbClr val="333333"/>
                </a:solidFill>
                <a:latin typeface="Helvetica Neue"/>
              </a:rPr>
              <a:t>Polinode</a:t>
            </a:r>
            <a:r>
              <a:rPr lang="en-US" sz="2300" dirty="0">
                <a:solidFill>
                  <a:srgbClr val="333333"/>
                </a:solidFill>
                <a:latin typeface="Helvetica Neue"/>
              </a:rPr>
              <a:t> cloud where you can interact with it, visualize it and analyze it.</a:t>
            </a:r>
          </a:p>
          <a:p>
            <a:r>
              <a:rPr lang="en-US" sz="2300" dirty="0">
                <a:solidFill>
                  <a:srgbClr val="333333"/>
                </a:solidFill>
                <a:latin typeface="Helvetica Neue"/>
              </a:rPr>
              <a:t>There is free, basic and professional versions</a:t>
            </a:r>
          </a:p>
          <a:p>
            <a:r>
              <a:rPr lang="en-US" sz="2300" dirty="0">
                <a:hlinkClick r:id="rId3"/>
              </a:rPr>
              <a:t>https://www.polinode.com</a:t>
            </a:r>
            <a:endParaRPr lang="en-US" sz="2300" dirty="0">
              <a:solidFill>
                <a:srgbClr val="333333"/>
              </a:solidFill>
              <a:latin typeface="Helvetica Neue"/>
            </a:endParaRPr>
          </a:p>
          <a:p>
            <a:endParaRPr lang="en-US" sz="1600" dirty="0">
              <a:solidFill>
                <a:srgbClr val="333333"/>
              </a:solidFill>
              <a:latin typeface="Helvetica Neue"/>
            </a:endParaRPr>
          </a:p>
        </p:txBody>
      </p:sp>
    </p:spTree>
    <p:extLst>
      <p:ext uri="{BB962C8B-B14F-4D97-AF65-F5344CB8AC3E}">
        <p14:creationId xmlns:p14="http://schemas.microsoft.com/office/powerpoint/2010/main" val="40888361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br>
              <a:rPr lang="en-US" dirty="0"/>
            </a:br>
            <a:r>
              <a:rPr lang="en-US" b="1" dirty="0"/>
              <a:t>Toolkits &amp; Libraries</a:t>
            </a:r>
            <a:endParaRPr lang="en-US" dirty="0"/>
          </a:p>
        </p:txBody>
      </p:sp>
      <p:sp>
        <p:nvSpPr>
          <p:cNvPr id="15363" name="Content Placeholder 2"/>
          <p:cNvSpPr>
            <a:spLocks noGrp="1"/>
          </p:cNvSpPr>
          <p:nvPr>
            <p:ph idx="1"/>
          </p:nvPr>
        </p:nvSpPr>
        <p:spPr/>
        <p:txBody>
          <a:bodyPr>
            <a:normAutofit/>
          </a:bodyPr>
          <a:lstStyle/>
          <a:p>
            <a:pPr eaLnBrk="1" hangingPunct="1"/>
            <a:r>
              <a:rPr lang="en-US" dirty="0"/>
              <a:t>Set of components or capabilities that allow others to put together visualization systems </a:t>
            </a:r>
          </a:p>
          <a:p>
            <a:pPr eaLnBrk="1" hangingPunct="1"/>
            <a:r>
              <a:rPr lang="en-US" dirty="0"/>
              <a:t>Coherent software architecture and set of programming components </a:t>
            </a:r>
          </a:p>
          <a:p>
            <a:pPr eaLnBrk="1" hangingPunct="1"/>
            <a:r>
              <a:rPr lang="en-US" dirty="0"/>
              <a:t>Capabilities in graph layout, color management, labeling, dynamic queries, … </a:t>
            </a:r>
          </a:p>
          <a:p>
            <a:pPr eaLnBrk="1" hangingPunct="1"/>
            <a:r>
              <a:rPr lang="en-US" dirty="0"/>
              <a:t>Capabilities to calculate metrics (example, Social Network metrics)</a:t>
            </a:r>
          </a:p>
          <a:p>
            <a:pPr eaLnBrk="1" hangingPunct="1"/>
            <a:r>
              <a:rPr lang="en-US" dirty="0"/>
              <a:t>Advantage: Much more control</a:t>
            </a:r>
          </a:p>
          <a:p>
            <a:pPr eaLnBrk="1" hangingPunct="1"/>
            <a:r>
              <a:rPr lang="en-US" dirty="0"/>
              <a:t>Disadvantage: Learning curve</a:t>
            </a:r>
          </a:p>
        </p:txBody>
      </p:sp>
      <p:sp>
        <p:nvSpPr>
          <p:cNvPr id="7172"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4ACB56D1-19A5-4AB1-8299-92E7BD3E3C68}" type="slidenum">
              <a:rPr lang="en-US" smtClean="0"/>
              <a:pPr fontAlgn="base">
                <a:spcBef>
                  <a:spcPct val="0"/>
                </a:spcBef>
                <a:spcAft>
                  <a:spcPct val="0"/>
                </a:spcAft>
                <a:defRPr/>
              </a:pPr>
              <a:t>112</a:t>
            </a:fld>
            <a:endParaRPr lang="en-US" dirty="0"/>
          </a:p>
        </p:txBody>
      </p:sp>
    </p:spTree>
    <p:extLst>
      <p:ext uri="{BB962C8B-B14F-4D97-AF65-F5344CB8AC3E}">
        <p14:creationId xmlns:p14="http://schemas.microsoft.com/office/powerpoint/2010/main" val="26903428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4800" b="1"/>
              <a:t>Toolkits &amp; Libraries</a:t>
            </a:r>
            <a:endParaRPr lang="en-US" sz="4800" dirty="0"/>
          </a:p>
        </p:txBody>
      </p:sp>
      <p:sp>
        <p:nvSpPr>
          <p:cNvPr id="16387" name="Content Placeholder 2"/>
          <p:cNvSpPr>
            <a:spLocks noGrp="1"/>
          </p:cNvSpPr>
          <p:nvPr>
            <p:ph idx="1"/>
          </p:nvPr>
        </p:nvSpPr>
        <p:spPr/>
        <p:txBody>
          <a:bodyPr>
            <a:normAutofit/>
          </a:bodyPr>
          <a:lstStyle/>
          <a:p>
            <a:r>
              <a:rPr lang="en-US" b="1" dirty="0" err="1"/>
              <a:t>Cytoscape</a:t>
            </a:r>
            <a:r>
              <a:rPr lang="en-US" dirty="0"/>
              <a:t> (Java)</a:t>
            </a:r>
          </a:p>
          <a:p>
            <a:r>
              <a:rPr lang="en-US" b="1" dirty="0" err="1"/>
              <a:t>GraphViz</a:t>
            </a:r>
            <a:r>
              <a:rPr lang="en-US" dirty="0"/>
              <a:t> (Python)</a:t>
            </a:r>
          </a:p>
          <a:p>
            <a:pPr eaLnBrk="1" hangingPunct="1"/>
            <a:r>
              <a:rPr lang="en-US" b="1" dirty="0"/>
              <a:t>SNAP </a:t>
            </a:r>
            <a:r>
              <a:rPr lang="en-US" dirty="0"/>
              <a:t>(C++/Python)</a:t>
            </a:r>
          </a:p>
          <a:p>
            <a:pPr eaLnBrk="1" hangingPunct="1"/>
            <a:r>
              <a:rPr lang="en-US" b="1" dirty="0"/>
              <a:t>Network X</a:t>
            </a:r>
            <a:r>
              <a:rPr lang="en-US" dirty="0"/>
              <a:t> (Python)</a:t>
            </a:r>
          </a:p>
          <a:p>
            <a:pPr eaLnBrk="1" hangingPunct="1"/>
            <a:r>
              <a:rPr lang="en-US" altLang="en-US" b="1" dirty="0" err="1"/>
              <a:t>iGraph</a:t>
            </a:r>
            <a:r>
              <a:rPr lang="en-US" altLang="en-US" dirty="0"/>
              <a:t> (C)</a:t>
            </a:r>
          </a:p>
          <a:p>
            <a:pPr marL="0" indent="0" eaLnBrk="1" hangingPunct="1">
              <a:buNone/>
            </a:pPr>
            <a:endParaRPr lang="en-US" altLang="en-US" dirty="0"/>
          </a:p>
          <a:p>
            <a:pPr eaLnBrk="1" hangingPunct="1"/>
            <a:endParaRPr lang="en-US" b="1" dirty="0"/>
          </a:p>
        </p:txBody>
      </p:sp>
      <p:sp>
        <p:nvSpPr>
          <p:cNvPr id="7172"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AD7529A-4505-4B73-BAA4-0CF76D4A0515}" type="slidenum">
              <a:rPr lang="en-US" smtClean="0">
                <a:solidFill>
                  <a:srgbClr val="FFFFFF"/>
                </a:solidFill>
              </a:rPr>
              <a:pPr fontAlgn="base">
                <a:spcBef>
                  <a:spcPct val="0"/>
                </a:spcBef>
                <a:spcAft>
                  <a:spcPct val="0"/>
                </a:spcAft>
                <a:defRPr/>
              </a:pPr>
              <a:t>113</a:t>
            </a:fld>
            <a:endParaRPr lang="en-US">
              <a:solidFill>
                <a:srgbClr val="FFFFFF"/>
              </a:solidFill>
            </a:endParaRPr>
          </a:p>
        </p:txBody>
      </p:sp>
    </p:spTree>
    <p:extLst>
      <p:ext uri="{BB962C8B-B14F-4D97-AF65-F5344CB8AC3E}">
        <p14:creationId xmlns:p14="http://schemas.microsoft.com/office/powerpoint/2010/main" val="7032381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Cytoscape</a:t>
            </a:r>
            <a:endParaRPr lang="en-US" dirty="0"/>
          </a:p>
        </p:txBody>
      </p:sp>
      <p:sp>
        <p:nvSpPr>
          <p:cNvPr id="3" name="Content Placeholder 2"/>
          <p:cNvSpPr>
            <a:spLocks noGrp="1"/>
          </p:cNvSpPr>
          <p:nvPr>
            <p:ph idx="1"/>
          </p:nvPr>
        </p:nvSpPr>
        <p:spPr/>
        <p:txBody>
          <a:bodyPr>
            <a:normAutofit fontScale="85000" lnSpcReduction="20000"/>
          </a:bodyPr>
          <a:lstStyle/>
          <a:p>
            <a:r>
              <a:rPr lang="en-US" b="1" i="1" dirty="0" err="1"/>
              <a:t>Cytoscape</a:t>
            </a:r>
            <a:r>
              <a:rPr lang="en-US" dirty="0"/>
              <a:t> is an open source software platform for </a:t>
            </a:r>
            <a:r>
              <a:rPr lang="en-US" b="1" i="1" dirty="0"/>
              <a:t>visualizing</a:t>
            </a:r>
            <a:r>
              <a:rPr lang="en-US" dirty="0"/>
              <a:t> molecular interaction networks and biological pathways and </a:t>
            </a:r>
            <a:r>
              <a:rPr lang="en-US" b="1" i="1" dirty="0"/>
              <a:t>integrating</a:t>
            </a:r>
            <a:r>
              <a:rPr lang="en-US" dirty="0"/>
              <a:t> these networks with annotations, gene expression profiles and other state data. </a:t>
            </a:r>
          </a:p>
          <a:p>
            <a:r>
              <a:rPr lang="en-US" dirty="0"/>
              <a:t>Although </a:t>
            </a:r>
            <a:r>
              <a:rPr lang="en-US" dirty="0" err="1"/>
              <a:t>Cytoscape</a:t>
            </a:r>
            <a:r>
              <a:rPr lang="en-US" dirty="0"/>
              <a:t> was originally designed for biological research, now it is a general platform for complex network analysis and visualization.   </a:t>
            </a:r>
          </a:p>
          <a:p>
            <a:r>
              <a:rPr lang="en-US" dirty="0" err="1"/>
              <a:t>Cytoscape</a:t>
            </a:r>
            <a:r>
              <a:rPr lang="en-US" dirty="0"/>
              <a:t> </a:t>
            </a:r>
            <a:r>
              <a:rPr lang="en-US" i="1" dirty="0"/>
              <a:t>core</a:t>
            </a:r>
            <a:r>
              <a:rPr lang="en-US" dirty="0"/>
              <a:t> distribution provides a basic set of features for data integration, analysis, and visualization.   </a:t>
            </a:r>
          </a:p>
          <a:p>
            <a:r>
              <a:rPr lang="en-US" dirty="0"/>
              <a:t>Additional features are available as </a:t>
            </a:r>
            <a:r>
              <a:rPr lang="en-US" b="1" i="1" dirty="0"/>
              <a:t>Apps</a:t>
            </a:r>
            <a:r>
              <a:rPr lang="en-US" dirty="0"/>
              <a:t> (formerly called </a:t>
            </a:r>
            <a:r>
              <a:rPr lang="en-US" i="1" dirty="0"/>
              <a:t>Plugins</a:t>
            </a:r>
            <a:r>
              <a:rPr lang="en-US" dirty="0"/>
              <a:t>).   </a:t>
            </a:r>
          </a:p>
          <a:p>
            <a:pPr lvl="1">
              <a:buFont typeface="Wingdings" pitchFamily="2" charset="2"/>
              <a:buChar char="§"/>
            </a:pPr>
            <a:r>
              <a:rPr lang="en-US" dirty="0"/>
              <a:t>Apps are available for network and molecular profiling analyses, new layouts, additional file format support, scripting, and connection with databases.   </a:t>
            </a:r>
          </a:p>
          <a:p>
            <a:r>
              <a:rPr lang="en-US" dirty="0"/>
              <a:t>They may be developed by anyone using the </a:t>
            </a:r>
            <a:r>
              <a:rPr lang="en-US" dirty="0" err="1"/>
              <a:t>Cytoscape</a:t>
            </a:r>
            <a:r>
              <a:rPr lang="en-US" dirty="0"/>
              <a:t> open API based on </a:t>
            </a:r>
            <a:r>
              <a:rPr lang="en-US" dirty="0">
                <a:hlinkClick r:id="rId2"/>
              </a:rPr>
              <a:t>Java™</a:t>
            </a:r>
            <a:r>
              <a:rPr lang="en-US" dirty="0"/>
              <a:t> technology</a:t>
            </a:r>
          </a:p>
          <a:p>
            <a:r>
              <a:rPr lang="en-US" dirty="0">
                <a:hlinkClick r:id="rId3"/>
              </a:rPr>
              <a:t>http://www.cytoscape.org/</a:t>
            </a:r>
            <a:r>
              <a:rPr lang="en-US" dirty="0"/>
              <a:t> </a:t>
            </a:r>
          </a:p>
        </p:txBody>
      </p:sp>
      <p:sp>
        <p:nvSpPr>
          <p:cNvPr id="5" name="Slide Number Placeholder 4"/>
          <p:cNvSpPr>
            <a:spLocks noGrp="1"/>
          </p:cNvSpPr>
          <p:nvPr>
            <p:ph type="sldNum" sz="quarter" idx="12"/>
          </p:nvPr>
        </p:nvSpPr>
        <p:spPr/>
        <p:txBody>
          <a:bodyPr/>
          <a:lstStyle/>
          <a:p>
            <a:fld id="{FA671662-D2D0-C14C-B280-A81C24C23A8E}" type="slidenum">
              <a:rPr lang="en-US" smtClean="0"/>
              <a:t>114</a:t>
            </a:fld>
            <a:endParaRPr lang="en-US"/>
          </a:p>
        </p:txBody>
      </p:sp>
    </p:spTree>
    <p:extLst>
      <p:ext uri="{BB962C8B-B14F-4D97-AF65-F5344CB8AC3E}">
        <p14:creationId xmlns:p14="http://schemas.microsoft.com/office/powerpoint/2010/main" val="3433116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C259-6FB0-49D7-4509-F8429BEB2139}"/>
              </a:ext>
            </a:extLst>
          </p:cNvPr>
          <p:cNvSpPr>
            <a:spLocks noGrp="1"/>
          </p:cNvSpPr>
          <p:nvPr>
            <p:ph type="title"/>
          </p:nvPr>
        </p:nvSpPr>
        <p:spPr/>
        <p:txBody>
          <a:bodyPr/>
          <a:lstStyle/>
          <a:p>
            <a:r>
              <a:rPr lang="en-IN" dirty="0" err="1"/>
              <a:t>GraphViz</a:t>
            </a:r>
            <a:endParaRPr lang="en-IN" dirty="0"/>
          </a:p>
        </p:txBody>
      </p:sp>
      <p:sp>
        <p:nvSpPr>
          <p:cNvPr id="3" name="Content Placeholder 2">
            <a:extLst>
              <a:ext uri="{FF2B5EF4-FFF2-40B4-BE49-F238E27FC236}">
                <a16:creationId xmlns:a16="http://schemas.microsoft.com/office/drawing/2014/main" id="{26973DAC-6844-3C2E-7D84-E91F1FBED726}"/>
              </a:ext>
            </a:extLst>
          </p:cNvPr>
          <p:cNvSpPr>
            <a:spLocks noGrp="1"/>
          </p:cNvSpPr>
          <p:nvPr>
            <p:ph idx="1"/>
          </p:nvPr>
        </p:nvSpPr>
        <p:spPr/>
        <p:txBody>
          <a:bodyPr/>
          <a:lstStyle/>
          <a:p>
            <a:pPr eaLnBrk="1" hangingPunct="1"/>
            <a:r>
              <a:rPr lang="en-US" altLang="en-US" dirty="0">
                <a:solidFill>
                  <a:srgbClr val="464646"/>
                </a:solidFill>
                <a:latin typeface="Source Sans 3"/>
              </a:rPr>
              <a:t>This package facilitates the creation and rendering of graph descriptions in the </a:t>
            </a:r>
            <a:r>
              <a:rPr lang="en-US" altLang="en-US" dirty="0">
                <a:solidFill>
                  <a:srgbClr val="006DAD"/>
                </a:solidFill>
                <a:latin typeface="Source Sans 3"/>
                <a:hlinkClick r:id="rId2"/>
              </a:rPr>
              <a:t>DOT</a:t>
            </a:r>
            <a:r>
              <a:rPr lang="en-US" altLang="en-US" dirty="0">
                <a:solidFill>
                  <a:srgbClr val="464646"/>
                </a:solidFill>
                <a:latin typeface="Source Sans 3"/>
              </a:rPr>
              <a:t> language of the </a:t>
            </a:r>
            <a:r>
              <a:rPr lang="en-US" altLang="en-US" dirty="0" err="1">
                <a:solidFill>
                  <a:srgbClr val="006DAD"/>
                </a:solidFill>
                <a:latin typeface="Source Sans 3"/>
                <a:hlinkClick r:id="rId3"/>
              </a:rPr>
              <a:t>Graphviz</a:t>
            </a:r>
            <a:r>
              <a:rPr lang="en-US" altLang="en-US" dirty="0">
                <a:solidFill>
                  <a:srgbClr val="464646"/>
                </a:solidFill>
                <a:latin typeface="Source Sans 3"/>
              </a:rPr>
              <a:t> graph drawing software (</a:t>
            </a:r>
            <a:r>
              <a:rPr lang="en-US" altLang="en-US" dirty="0">
                <a:solidFill>
                  <a:srgbClr val="006DAD"/>
                </a:solidFill>
                <a:latin typeface="Source Sans 3"/>
                <a:hlinkClick r:id="rId4"/>
              </a:rPr>
              <a:t>upstream repo</a:t>
            </a:r>
            <a:r>
              <a:rPr lang="en-US" altLang="en-US" dirty="0">
                <a:solidFill>
                  <a:srgbClr val="464646"/>
                </a:solidFill>
                <a:latin typeface="Source Sans 3"/>
              </a:rPr>
              <a:t>) from Python</a:t>
            </a:r>
          </a:p>
          <a:p>
            <a:r>
              <a:rPr lang="en-US" altLang="en-US" dirty="0">
                <a:solidFill>
                  <a:srgbClr val="323232"/>
                </a:solidFill>
                <a:latin typeface="-apple-system"/>
                <a:hlinkClick r:id="rId5"/>
              </a:rPr>
              <a:t>https://pypi.org/project/graphviz/</a:t>
            </a:r>
            <a:endParaRPr lang="en-US" altLang="en-US" dirty="0">
              <a:solidFill>
                <a:srgbClr val="323232"/>
              </a:solidFill>
              <a:latin typeface="-apple-system"/>
            </a:endParaRPr>
          </a:p>
          <a:p>
            <a:pPr eaLnBrk="1" hangingPunct="1"/>
            <a:endParaRPr lang="en-IN" dirty="0"/>
          </a:p>
        </p:txBody>
      </p:sp>
      <p:sp>
        <p:nvSpPr>
          <p:cNvPr id="4" name="Footer Placeholder 3">
            <a:extLst>
              <a:ext uri="{FF2B5EF4-FFF2-40B4-BE49-F238E27FC236}">
                <a16:creationId xmlns:a16="http://schemas.microsoft.com/office/drawing/2014/main" id="{478A7515-A89F-4342-33E5-8C79CEA10960}"/>
              </a:ext>
            </a:extLst>
          </p:cNvPr>
          <p:cNvSpPr>
            <a:spLocks noGrp="1"/>
          </p:cNvSpPr>
          <p:nvPr>
            <p:ph type="ftr" sz="quarter" idx="11"/>
          </p:nvPr>
        </p:nvSpPr>
        <p:spPr/>
        <p:txBody>
          <a:bodyPr/>
          <a:lstStyle/>
          <a:p>
            <a:r>
              <a:rPr lang="en-US"/>
              <a:t>S. Mukherjea &amp; A.A. Nanavati; IIT-D Fall 2016</a:t>
            </a:r>
          </a:p>
        </p:txBody>
      </p:sp>
      <p:sp>
        <p:nvSpPr>
          <p:cNvPr id="5" name="Slide Number Placeholder 4">
            <a:extLst>
              <a:ext uri="{FF2B5EF4-FFF2-40B4-BE49-F238E27FC236}">
                <a16:creationId xmlns:a16="http://schemas.microsoft.com/office/drawing/2014/main" id="{A1B48738-7810-94E6-BCC5-680B5E79285E}"/>
              </a:ext>
            </a:extLst>
          </p:cNvPr>
          <p:cNvSpPr>
            <a:spLocks noGrp="1"/>
          </p:cNvSpPr>
          <p:nvPr>
            <p:ph type="sldNum" sz="quarter" idx="12"/>
          </p:nvPr>
        </p:nvSpPr>
        <p:spPr/>
        <p:txBody>
          <a:bodyPr/>
          <a:lstStyle/>
          <a:p>
            <a:fld id="{FA671662-D2D0-C14C-B280-A81C24C23A8E}" type="slidenum">
              <a:rPr lang="en-IN" smtClean="0"/>
              <a:t>115</a:t>
            </a:fld>
            <a:endParaRPr lang="en-IN"/>
          </a:p>
        </p:txBody>
      </p:sp>
    </p:spTree>
    <p:extLst>
      <p:ext uri="{BB962C8B-B14F-4D97-AF65-F5344CB8AC3E}">
        <p14:creationId xmlns:p14="http://schemas.microsoft.com/office/powerpoint/2010/main" val="4907583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a:t>
            </a:r>
          </a:p>
        </p:txBody>
      </p:sp>
      <p:sp>
        <p:nvSpPr>
          <p:cNvPr id="3" name="Content Placeholder 2"/>
          <p:cNvSpPr>
            <a:spLocks noGrp="1"/>
          </p:cNvSpPr>
          <p:nvPr>
            <p:ph idx="1"/>
          </p:nvPr>
        </p:nvSpPr>
        <p:spPr>
          <a:xfrm>
            <a:off x="565609" y="4795027"/>
            <a:ext cx="8356862" cy="724604"/>
          </a:xfrm>
        </p:spPr>
        <p:txBody>
          <a:bodyPr>
            <a:normAutofit/>
          </a:bodyPr>
          <a:lstStyle/>
          <a:p>
            <a:pPr marL="0" indent="0">
              <a:buNone/>
            </a:pPr>
            <a:r>
              <a:rPr lang="en-US" dirty="0">
                <a:solidFill>
                  <a:srgbClr val="B2B2B2"/>
                </a:solidFill>
                <a:hlinkClick r:id="rId2">
                  <a:extLst>
                    <a:ext uri="{A12FA001-AC4F-418D-AE19-62706E023703}">
                      <ahyp:hlinkClr xmlns:ahyp="http://schemas.microsoft.com/office/drawing/2018/hyperlinkcolor" val="tx"/>
                    </a:ext>
                  </a:extLst>
                </a:hlinkClick>
              </a:rPr>
              <a:t>http</a:t>
            </a:r>
            <a:r>
              <a:rPr lang="en-US" dirty="0">
                <a:solidFill>
                  <a:schemeClr val="tx1"/>
                </a:solidFill>
                <a:hlinkClick r:id="rId2">
                  <a:extLst>
                    <a:ext uri="{A12FA001-AC4F-418D-AE19-62706E023703}">
                      <ahyp:hlinkClr xmlns:ahyp="http://schemas.microsoft.com/office/drawing/2018/hyperlinkcolor" val="tx"/>
                    </a:ext>
                  </a:extLst>
                </a:hlinkClick>
              </a:rPr>
              <a:t>://snap.stanford.edu/</a:t>
            </a:r>
            <a:r>
              <a:rPr lang="en-US" dirty="0">
                <a:solidFill>
                  <a:schemeClr val="tx1"/>
                </a:solidFill>
              </a:rPr>
              <a:t> </a:t>
            </a:r>
          </a:p>
        </p:txBody>
      </p:sp>
      <p:sp>
        <p:nvSpPr>
          <p:cNvPr id="5" name="Slide Number Placeholder 4"/>
          <p:cNvSpPr>
            <a:spLocks noGrp="1"/>
          </p:cNvSpPr>
          <p:nvPr>
            <p:ph type="sldNum" sz="quarter" idx="12"/>
          </p:nvPr>
        </p:nvSpPr>
        <p:spPr/>
        <p:txBody>
          <a:bodyPr/>
          <a:lstStyle/>
          <a:p>
            <a:fld id="{FA671662-D2D0-C14C-B280-A81C24C23A8E}" type="slidenum">
              <a:rPr lang="en-US" smtClean="0"/>
              <a:t>116</a:t>
            </a:fld>
            <a:endParaRPr lang="en-US"/>
          </a:p>
        </p:txBody>
      </p:sp>
      <p:pic>
        <p:nvPicPr>
          <p:cNvPr id="7" name="Picture 6">
            <a:extLst>
              <a:ext uri="{FF2B5EF4-FFF2-40B4-BE49-F238E27FC236}">
                <a16:creationId xmlns:a16="http://schemas.microsoft.com/office/drawing/2014/main" id="{60CF9DA7-5187-4889-91A8-0E3EB009091F}"/>
              </a:ext>
            </a:extLst>
          </p:cNvPr>
          <p:cNvPicPr>
            <a:picLocks noChangeAspect="1"/>
          </p:cNvPicPr>
          <p:nvPr/>
        </p:nvPicPr>
        <p:blipFill>
          <a:blip r:embed="rId3"/>
          <a:stretch>
            <a:fillRect/>
          </a:stretch>
        </p:blipFill>
        <p:spPr>
          <a:xfrm>
            <a:off x="457200" y="1700671"/>
            <a:ext cx="7407282" cy="2796782"/>
          </a:xfrm>
          <a:prstGeom prst="rect">
            <a:avLst/>
          </a:prstGeom>
        </p:spPr>
      </p:pic>
    </p:spTree>
    <p:extLst>
      <p:ext uri="{BB962C8B-B14F-4D97-AF65-F5344CB8AC3E}">
        <p14:creationId xmlns:p14="http://schemas.microsoft.com/office/powerpoint/2010/main" val="11968844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80DAD82-E307-4DE9-A5E3-5607753418FD}" type="slidenum">
              <a:rPr lang="en-US" smtClean="0">
                <a:solidFill>
                  <a:srgbClr val="FFFFFF"/>
                </a:solidFill>
              </a:rPr>
              <a:pPr fontAlgn="base">
                <a:spcBef>
                  <a:spcPct val="0"/>
                </a:spcBef>
                <a:spcAft>
                  <a:spcPct val="0"/>
                </a:spcAft>
                <a:defRPr/>
              </a:pPr>
              <a:t>117</a:t>
            </a:fld>
            <a:endParaRPr lang="en-US">
              <a:solidFill>
                <a:srgbClr val="FFFFFF"/>
              </a:solidFill>
            </a:endParaRPr>
          </a:p>
        </p:txBody>
      </p:sp>
      <p:pic>
        <p:nvPicPr>
          <p:cNvPr id="3" name="Picture 2">
            <a:extLst>
              <a:ext uri="{FF2B5EF4-FFF2-40B4-BE49-F238E27FC236}">
                <a16:creationId xmlns:a16="http://schemas.microsoft.com/office/drawing/2014/main" id="{C1BE727D-5141-4801-BF88-BCD823D2CC20}"/>
              </a:ext>
            </a:extLst>
          </p:cNvPr>
          <p:cNvPicPr>
            <a:picLocks noChangeAspect="1"/>
          </p:cNvPicPr>
          <p:nvPr/>
        </p:nvPicPr>
        <p:blipFill>
          <a:blip r:embed="rId3"/>
          <a:stretch>
            <a:fillRect/>
          </a:stretch>
        </p:blipFill>
        <p:spPr>
          <a:xfrm>
            <a:off x="587607" y="282804"/>
            <a:ext cx="8100762" cy="5742963"/>
          </a:xfrm>
          <a:prstGeom prst="rect">
            <a:avLst/>
          </a:prstGeom>
        </p:spPr>
      </p:pic>
      <p:sp>
        <p:nvSpPr>
          <p:cNvPr id="8" name="TextBox 7">
            <a:extLst>
              <a:ext uri="{FF2B5EF4-FFF2-40B4-BE49-F238E27FC236}">
                <a16:creationId xmlns:a16="http://schemas.microsoft.com/office/drawing/2014/main" id="{237D9DAA-06C1-4128-AC34-D8AC88A1B71C}"/>
              </a:ext>
            </a:extLst>
          </p:cNvPr>
          <p:cNvSpPr txBox="1"/>
          <p:nvPr/>
        </p:nvSpPr>
        <p:spPr>
          <a:xfrm>
            <a:off x="3030718" y="6169580"/>
            <a:ext cx="4572000" cy="369332"/>
          </a:xfrm>
          <a:prstGeom prst="rect">
            <a:avLst/>
          </a:prstGeom>
          <a:noFill/>
        </p:spPr>
        <p:txBody>
          <a:bodyPr wrap="square">
            <a:spAutoFit/>
          </a:bodyPr>
          <a:lstStyle/>
          <a:p>
            <a:r>
              <a:rPr lang="en-IN" b="1" dirty="0">
                <a:hlinkClick r:id="rId4"/>
              </a:rPr>
              <a:t>https://networkx.org/</a:t>
            </a:r>
            <a:endParaRPr lang="en-IN" b="1" dirty="0"/>
          </a:p>
        </p:txBody>
      </p:sp>
    </p:spTree>
    <p:extLst>
      <p:ext uri="{BB962C8B-B14F-4D97-AF65-F5344CB8AC3E}">
        <p14:creationId xmlns:p14="http://schemas.microsoft.com/office/powerpoint/2010/main" val="13873058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1091-4D41-0569-C87D-DCE14AC97468}"/>
              </a:ext>
            </a:extLst>
          </p:cNvPr>
          <p:cNvSpPr>
            <a:spLocks noGrp="1"/>
          </p:cNvSpPr>
          <p:nvPr>
            <p:ph type="title"/>
          </p:nvPr>
        </p:nvSpPr>
        <p:spPr/>
        <p:txBody>
          <a:bodyPr/>
          <a:lstStyle/>
          <a:p>
            <a:pPr>
              <a:defRPr/>
            </a:pPr>
            <a:r>
              <a:rPr lang="en-US" dirty="0" err="1"/>
              <a:t>iGraph</a:t>
            </a:r>
            <a:endParaRPr lang="en-IN" dirty="0"/>
          </a:p>
        </p:txBody>
      </p:sp>
      <p:sp>
        <p:nvSpPr>
          <p:cNvPr id="117763" name="Content Placeholder 2">
            <a:extLst>
              <a:ext uri="{FF2B5EF4-FFF2-40B4-BE49-F238E27FC236}">
                <a16:creationId xmlns:a16="http://schemas.microsoft.com/office/drawing/2014/main" id="{7094EE36-E69D-7FCC-5393-AEA9F66BE3C0}"/>
              </a:ext>
            </a:extLst>
          </p:cNvPr>
          <p:cNvSpPr>
            <a:spLocks noGrp="1"/>
          </p:cNvSpPr>
          <p:nvPr>
            <p:ph idx="1"/>
          </p:nvPr>
        </p:nvSpPr>
        <p:spPr>
          <a:xfrm>
            <a:off x="304800" y="3962400"/>
            <a:ext cx="8382000" cy="1371600"/>
          </a:xfrm>
        </p:spPr>
        <p:txBody>
          <a:bodyPr/>
          <a:lstStyle/>
          <a:p>
            <a:pPr marL="0" indent="0">
              <a:buFont typeface="Arial" panose="020B0604020202020204" pitchFamily="34" charset="0"/>
              <a:buNone/>
            </a:pPr>
            <a:r>
              <a:rPr lang="en-IN" altLang="en-US">
                <a:hlinkClick r:id="rId2"/>
              </a:rPr>
              <a:t>https://igraph.org/</a:t>
            </a:r>
            <a:endParaRPr lang="en-IN" altLang="en-US"/>
          </a:p>
        </p:txBody>
      </p:sp>
      <p:sp>
        <p:nvSpPr>
          <p:cNvPr id="117764" name="Slide Number Placeholder 3">
            <a:extLst>
              <a:ext uri="{FF2B5EF4-FFF2-40B4-BE49-F238E27FC236}">
                <a16:creationId xmlns:a16="http://schemas.microsoft.com/office/drawing/2014/main" id="{CD49807F-072C-9C69-8F92-1CFB8AF3AA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73F67D-F9F9-41D0-9FE9-51EDC67F10C3}" type="slidenum">
              <a:rPr lang="en-US" altLang="en-US" smtClean="0">
                <a:solidFill>
                  <a:srgbClr val="FFFFFF"/>
                </a:solidFill>
              </a:rPr>
              <a:pPr/>
              <a:t>118</a:t>
            </a:fld>
            <a:endParaRPr lang="en-US" altLang="en-US">
              <a:solidFill>
                <a:srgbClr val="FFFFFF"/>
              </a:solidFill>
            </a:endParaRPr>
          </a:p>
        </p:txBody>
      </p:sp>
      <p:pic>
        <p:nvPicPr>
          <p:cNvPr id="117765" name="Picture 5">
            <a:extLst>
              <a:ext uri="{FF2B5EF4-FFF2-40B4-BE49-F238E27FC236}">
                <a16:creationId xmlns:a16="http://schemas.microsoft.com/office/drawing/2014/main" id="{8D6E3C55-92BB-19B0-18B3-D6D3E57B4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58963"/>
            <a:ext cx="8686800"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4800" b="1" dirty="0"/>
              <a:t>Graph Databases</a:t>
            </a:r>
            <a:endParaRPr lang="en-US" sz="4800" dirty="0"/>
          </a:p>
        </p:txBody>
      </p:sp>
      <p:sp>
        <p:nvSpPr>
          <p:cNvPr id="16387" name="Content Placeholder 2"/>
          <p:cNvSpPr>
            <a:spLocks noGrp="1"/>
          </p:cNvSpPr>
          <p:nvPr>
            <p:ph idx="1"/>
          </p:nvPr>
        </p:nvSpPr>
        <p:spPr/>
        <p:txBody>
          <a:bodyPr>
            <a:normAutofit/>
          </a:bodyPr>
          <a:lstStyle/>
          <a:p>
            <a:pPr marL="0" indent="0" eaLnBrk="1" hangingPunct="1">
              <a:buNone/>
            </a:pPr>
            <a:r>
              <a:rPr lang="en-US" i="0" dirty="0">
                <a:solidFill>
                  <a:schemeClr val="tx1"/>
                </a:solidFill>
                <a:effectLst/>
                <a:latin typeface="Arial" panose="020B0604020202020204" pitchFamily="34" charset="0"/>
              </a:rPr>
              <a:t>A graph database (GDB) is a </a:t>
            </a:r>
            <a:r>
              <a:rPr lang="en-US" i="0" strike="noStrike" dirty="0">
                <a:solidFill>
                  <a:schemeClr val="tx1"/>
                </a:solidFill>
                <a:effectLst/>
                <a:latin typeface="Arial" panose="020B0604020202020204" pitchFamily="34" charset="0"/>
                <a:hlinkClick r:id="rId2" tooltip="Database">
                  <a:extLst>
                    <a:ext uri="{A12FA001-AC4F-418D-AE19-62706E023703}">
                      <ahyp:hlinkClr xmlns:ahyp="http://schemas.microsoft.com/office/drawing/2018/hyperlinkcolor" val="tx"/>
                    </a:ext>
                  </a:extLst>
                </a:hlinkClick>
              </a:rPr>
              <a:t>database</a:t>
            </a:r>
            <a:r>
              <a:rPr lang="en-US" i="0" dirty="0">
                <a:solidFill>
                  <a:schemeClr val="tx1"/>
                </a:solidFill>
                <a:effectLst/>
                <a:latin typeface="Arial" panose="020B0604020202020204" pitchFamily="34" charset="0"/>
              </a:rPr>
              <a:t> that uses </a:t>
            </a:r>
            <a:r>
              <a:rPr lang="en-US" i="0" strike="noStrike" dirty="0">
                <a:solidFill>
                  <a:schemeClr val="tx1"/>
                </a:solidFill>
                <a:effectLst/>
                <a:latin typeface="Arial" panose="020B0604020202020204" pitchFamily="34" charset="0"/>
                <a:hlinkClick r:id="rId3" tooltip="Graph (data structure)">
                  <a:extLst>
                    <a:ext uri="{A12FA001-AC4F-418D-AE19-62706E023703}">
                      <ahyp:hlinkClr xmlns:ahyp="http://schemas.microsoft.com/office/drawing/2018/hyperlinkcolor" val="tx"/>
                    </a:ext>
                  </a:extLst>
                </a:hlinkClick>
              </a:rPr>
              <a:t>graph structures</a:t>
            </a:r>
            <a:r>
              <a:rPr lang="en-US" i="0" dirty="0">
                <a:solidFill>
                  <a:schemeClr val="tx1"/>
                </a:solidFill>
                <a:effectLst/>
                <a:latin typeface="Arial" panose="020B0604020202020204" pitchFamily="34" charset="0"/>
              </a:rPr>
              <a:t> for </a:t>
            </a:r>
            <a:r>
              <a:rPr lang="en-US" i="0" strike="noStrike" dirty="0">
                <a:solidFill>
                  <a:schemeClr val="tx1"/>
                </a:solidFill>
                <a:effectLst/>
                <a:latin typeface="Arial" panose="020B0604020202020204" pitchFamily="34" charset="0"/>
                <a:hlinkClick r:id="rId4" tooltip="Semantic query">
                  <a:extLst>
                    <a:ext uri="{A12FA001-AC4F-418D-AE19-62706E023703}">
                      <ahyp:hlinkClr xmlns:ahyp="http://schemas.microsoft.com/office/drawing/2018/hyperlinkcolor" val="tx"/>
                    </a:ext>
                  </a:extLst>
                </a:hlinkClick>
              </a:rPr>
              <a:t>semantic queries</a:t>
            </a:r>
            <a:r>
              <a:rPr lang="en-US" i="0" dirty="0">
                <a:solidFill>
                  <a:schemeClr val="tx1"/>
                </a:solidFill>
                <a:effectLst/>
                <a:latin typeface="Arial" panose="020B0604020202020204" pitchFamily="34" charset="0"/>
              </a:rPr>
              <a:t> with </a:t>
            </a:r>
            <a:r>
              <a:rPr lang="en-US" i="0" strike="noStrike" dirty="0">
                <a:solidFill>
                  <a:schemeClr val="tx1"/>
                </a:solidFill>
                <a:effectLst/>
                <a:latin typeface="Arial" panose="020B0604020202020204" pitchFamily="34" charset="0"/>
                <a:hlinkClick r:id="rId5" tooltip="Node (graph theory)">
                  <a:extLst>
                    <a:ext uri="{A12FA001-AC4F-418D-AE19-62706E023703}">
                      <ahyp:hlinkClr xmlns:ahyp="http://schemas.microsoft.com/office/drawing/2018/hyperlinkcolor" val="tx"/>
                    </a:ext>
                  </a:extLst>
                </a:hlinkClick>
              </a:rPr>
              <a:t>nodes</a:t>
            </a:r>
            <a:r>
              <a:rPr lang="en-US" i="0" dirty="0">
                <a:solidFill>
                  <a:schemeClr val="tx1"/>
                </a:solidFill>
                <a:effectLst/>
                <a:latin typeface="Arial" panose="020B0604020202020204" pitchFamily="34" charset="0"/>
              </a:rPr>
              <a:t>, </a:t>
            </a:r>
            <a:r>
              <a:rPr lang="en-US" i="0" strike="noStrike" dirty="0">
                <a:solidFill>
                  <a:schemeClr val="tx1"/>
                </a:solidFill>
                <a:effectLst/>
                <a:latin typeface="Arial" panose="020B0604020202020204" pitchFamily="34" charset="0"/>
                <a:hlinkClick r:id="rId6" tooltip="Edge (graph theory)">
                  <a:extLst>
                    <a:ext uri="{A12FA001-AC4F-418D-AE19-62706E023703}">
                      <ahyp:hlinkClr xmlns:ahyp="http://schemas.microsoft.com/office/drawing/2018/hyperlinkcolor" val="tx"/>
                    </a:ext>
                  </a:extLst>
                </a:hlinkClick>
              </a:rPr>
              <a:t>edges</a:t>
            </a:r>
            <a:r>
              <a:rPr lang="en-US" i="0" dirty="0">
                <a:solidFill>
                  <a:schemeClr val="tx1"/>
                </a:solidFill>
                <a:effectLst/>
                <a:latin typeface="Arial" panose="020B0604020202020204" pitchFamily="34" charset="0"/>
              </a:rPr>
              <a:t>, and properties to represent and store data.</a:t>
            </a:r>
          </a:p>
          <a:p>
            <a:pPr eaLnBrk="1" hangingPunct="1"/>
            <a:endParaRPr lang="en-US" dirty="0">
              <a:solidFill>
                <a:srgbClr val="202122"/>
              </a:solidFill>
              <a:latin typeface="Arial" panose="020B0604020202020204" pitchFamily="34" charset="0"/>
            </a:endParaRPr>
          </a:p>
          <a:p>
            <a:pPr eaLnBrk="1" hangingPunct="1"/>
            <a:r>
              <a:rPr lang="en-US" b="1" dirty="0"/>
              <a:t>Neo4J </a:t>
            </a:r>
          </a:p>
          <a:p>
            <a:pPr eaLnBrk="1" hangingPunct="1"/>
            <a:r>
              <a:rPr lang="en-US" b="1" dirty="0" err="1"/>
              <a:t>NebulaGraph</a:t>
            </a:r>
            <a:endParaRPr lang="en-US" b="1" dirty="0"/>
          </a:p>
          <a:p>
            <a:pPr eaLnBrk="1" hangingPunct="1"/>
            <a:r>
              <a:rPr lang="en-US" b="1" dirty="0" err="1"/>
              <a:t>JanusGraph</a:t>
            </a:r>
            <a:endParaRPr lang="en-US" b="1" dirty="0"/>
          </a:p>
          <a:p>
            <a:pPr marL="0" indent="0" eaLnBrk="1" hangingPunct="1">
              <a:buNone/>
            </a:pPr>
            <a:endParaRPr lang="en-US" b="1" dirty="0"/>
          </a:p>
          <a:p>
            <a:pPr eaLnBrk="1" hangingPunct="1"/>
            <a:r>
              <a:rPr lang="en-US" b="1" dirty="0"/>
              <a:t>Public Cloud platforms (like Azure) also supports Graph databases</a:t>
            </a:r>
          </a:p>
        </p:txBody>
      </p:sp>
      <p:sp>
        <p:nvSpPr>
          <p:cNvPr id="7172"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7AD7529A-4505-4B73-BAA4-0CF76D4A0515}" type="slidenum">
              <a:rPr lang="en-US" smtClean="0"/>
              <a:pPr fontAlgn="base">
                <a:spcBef>
                  <a:spcPct val="0"/>
                </a:spcBef>
                <a:spcAft>
                  <a:spcPct val="0"/>
                </a:spcAft>
                <a:defRPr/>
              </a:pPr>
              <a:t>119</a:t>
            </a:fld>
            <a:endParaRPr lang="en-US" dirty="0"/>
          </a:p>
        </p:txBody>
      </p:sp>
    </p:spTree>
    <p:extLst>
      <p:ext uri="{BB962C8B-B14F-4D97-AF65-F5344CB8AC3E}">
        <p14:creationId xmlns:p14="http://schemas.microsoft.com/office/powerpoint/2010/main" val="1803258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Zoom &amp; Filter</a:t>
            </a:r>
          </a:p>
        </p:txBody>
      </p:sp>
      <p:sp>
        <p:nvSpPr>
          <p:cNvPr id="3" name="Slide Number Placeholder 2"/>
          <p:cNvSpPr>
            <a:spLocks noGrp="1"/>
          </p:cNvSpPr>
          <p:nvPr>
            <p:ph type="sldNum" sz="quarter" idx="12"/>
          </p:nvPr>
        </p:nvSpPr>
        <p:spPr/>
        <p:txBody>
          <a:bodyPr/>
          <a:lstStyle/>
          <a:p>
            <a:pPr>
              <a:defRPr/>
            </a:pPr>
            <a:fld id="{EF6A1154-B799-417C-BC71-134C3DEB7975}" type="slidenum">
              <a:rPr lang="en-US" smtClean="0"/>
              <a:pPr>
                <a:defRPr/>
              </a:pPr>
              <a:t>12</a:t>
            </a:fld>
            <a:endParaRPr lang="en-US" dirty="0"/>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1828800"/>
            <a:ext cx="8105775"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332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a:t>
            </a:r>
          </a:p>
        </p:txBody>
      </p:sp>
      <p:sp>
        <p:nvSpPr>
          <p:cNvPr id="3" name="Content Placeholder 2"/>
          <p:cNvSpPr>
            <a:spLocks noGrp="1"/>
          </p:cNvSpPr>
          <p:nvPr>
            <p:ph idx="1"/>
          </p:nvPr>
        </p:nvSpPr>
        <p:spPr/>
        <p:txBody>
          <a:bodyPr>
            <a:normAutofit/>
          </a:bodyPr>
          <a:lstStyle/>
          <a:p>
            <a:pPr algn="l">
              <a:buFont typeface="Wingdings" panose="05000000000000000000" pitchFamily="2" charset="2"/>
              <a:buChar char="§"/>
            </a:pPr>
            <a:r>
              <a:rPr lang="en-US" b="0" i="0" dirty="0">
                <a:solidFill>
                  <a:srgbClr val="192A37"/>
                </a:solidFill>
                <a:effectLst/>
                <a:latin typeface="Calibri" panose="020F0502020204030204" pitchFamily="34" charset="0"/>
                <a:ea typeface="Calibri" panose="020F0502020204030204" pitchFamily="34" charset="0"/>
                <a:cs typeface="Calibri" panose="020F0502020204030204" pitchFamily="34" charset="0"/>
              </a:rPr>
              <a:t>Neo4j Graph Database </a:t>
            </a:r>
          </a:p>
          <a:p>
            <a:pPr lvl="1">
              <a:buFont typeface="Arial" panose="020B0604020202020204" pitchFamily="34" charset="0"/>
              <a:buChar char="•"/>
            </a:pPr>
            <a:r>
              <a:rPr lang="en-US" sz="2000" b="0" i="0" dirty="0">
                <a:solidFill>
                  <a:srgbClr val="192A37"/>
                </a:solidFill>
                <a:effectLst/>
                <a:latin typeface="Calibri" panose="020F0502020204030204" pitchFamily="34" charset="0"/>
                <a:ea typeface="Calibri" panose="020F0502020204030204" pitchFamily="34" charset="0"/>
                <a:cs typeface="Calibri" panose="020F0502020204030204" pitchFamily="34" charset="0"/>
              </a:rPr>
              <a:t>High-speed graph database</a:t>
            </a:r>
          </a:p>
          <a:p>
            <a:pPr>
              <a:buFont typeface="Wingdings" panose="05000000000000000000" pitchFamily="2" charset="2"/>
              <a:buChar char="§"/>
            </a:pPr>
            <a:r>
              <a:rPr lang="en-US" b="0" i="0" dirty="0">
                <a:solidFill>
                  <a:srgbClr val="192A37"/>
                </a:solidFill>
                <a:effectLst/>
                <a:latin typeface="Calibri" panose="020F0502020204030204" pitchFamily="34" charset="0"/>
                <a:ea typeface="Calibri" panose="020F0502020204030204" pitchFamily="34" charset="0"/>
                <a:cs typeface="Calibri" panose="020F0502020204030204" pitchFamily="34" charset="0"/>
              </a:rPr>
              <a:t>Neo4j </a:t>
            </a:r>
            <a:r>
              <a:rPr lang="en-US" b="0" i="0" dirty="0" err="1">
                <a:solidFill>
                  <a:srgbClr val="192A37"/>
                </a:solidFill>
                <a:effectLst/>
                <a:latin typeface="Calibri" panose="020F0502020204030204" pitchFamily="34" charset="0"/>
                <a:ea typeface="Calibri" panose="020F0502020204030204" pitchFamily="34" charset="0"/>
                <a:cs typeface="Calibri" panose="020F0502020204030204" pitchFamily="34" charset="0"/>
              </a:rPr>
              <a:t>AuraDB</a:t>
            </a:r>
            <a:endParaRPr lang="en-US" b="0" i="0" dirty="0">
              <a:solidFill>
                <a:srgbClr val="192A37"/>
              </a:solidFill>
              <a:effectLst/>
              <a:latin typeface="Calibri" panose="020F0502020204030204" pitchFamily="34" charset="0"/>
              <a:ea typeface="Calibri" panose="020F0502020204030204" pitchFamily="34" charset="0"/>
              <a:cs typeface="Calibri" panose="020F0502020204030204" pitchFamily="34" charset="0"/>
            </a:endParaRPr>
          </a:p>
          <a:p>
            <a:pPr lvl="1">
              <a:buFont typeface="Arial" panose="020B0604020202020204" pitchFamily="34" charset="0"/>
              <a:buChar char="•"/>
            </a:pPr>
            <a:r>
              <a:rPr lang="en-US" sz="2000" dirty="0">
                <a:solidFill>
                  <a:srgbClr val="151E29"/>
                </a:solidFill>
                <a:latin typeface="Calibri" panose="020F0502020204030204" pitchFamily="34" charset="0"/>
                <a:ea typeface="Calibri" panose="020F0502020204030204" pitchFamily="34" charset="0"/>
                <a:cs typeface="Calibri" panose="020F0502020204030204" pitchFamily="34" charset="0"/>
              </a:rPr>
              <a:t>A </a:t>
            </a:r>
            <a:r>
              <a:rPr lang="en-US" sz="2000" b="0" i="0" dirty="0">
                <a:solidFill>
                  <a:srgbClr val="151E29"/>
                </a:solidFill>
                <a:effectLst/>
                <a:latin typeface="Calibri" panose="020F0502020204030204" pitchFamily="34" charset="0"/>
                <a:ea typeface="Calibri" panose="020F0502020204030204" pitchFamily="34" charset="0"/>
                <a:cs typeface="Calibri" panose="020F0502020204030204" pitchFamily="34" charset="0"/>
              </a:rPr>
              <a:t>fully-managed cloud service</a:t>
            </a:r>
          </a:p>
          <a:p>
            <a:pPr>
              <a:buFont typeface="Wingdings" panose="05000000000000000000" pitchFamily="2" charset="2"/>
              <a:buChar char="§"/>
            </a:pPr>
            <a:r>
              <a:rPr lang="en-US" b="0" i="0" dirty="0">
                <a:solidFill>
                  <a:srgbClr val="192A37"/>
                </a:solidFill>
                <a:effectLst/>
                <a:latin typeface="Calibri" panose="020F0502020204030204" pitchFamily="34" charset="0"/>
                <a:ea typeface="Calibri" panose="020F0502020204030204" pitchFamily="34" charset="0"/>
                <a:cs typeface="Calibri" panose="020F0502020204030204" pitchFamily="34" charset="0"/>
              </a:rPr>
              <a:t>Neo4j Graph Data Science </a:t>
            </a:r>
          </a:p>
          <a:p>
            <a:pPr lvl="1">
              <a:buFont typeface="Wingdings" panose="05000000000000000000" pitchFamily="2" charset="2"/>
              <a:buChar char="§"/>
            </a:pPr>
            <a:r>
              <a:rPr lang="en-US" sz="2000" b="0" i="0" dirty="0">
                <a:solidFill>
                  <a:srgbClr val="192A37"/>
                </a:solidFill>
                <a:effectLst/>
                <a:latin typeface="Calibri" panose="020F0502020204030204" pitchFamily="34" charset="0"/>
                <a:ea typeface="Calibri" panose="020F0502020204030204" pitchFamily="34" charset="0"/>
                <a:cs typeface="Calibri" panose="020F0502020204030204" pitchFamily="34" charset="0"/>
              </a:rPr>
              <a:t>An analytics and machine learning (ML) solution that analyzes relationships in data to improve predictions and discover insights. </a:t>
            </a:r>
          </a:p>
          <a:p>
            <a:pPr>
              <a:buFont typeface="Wingdings" panose="05000000000000000000" pitchFamily="2" charset="2"/>
              <a:buChar char="§"/>
            </a:pPr>
            <a:r>
              <a:rPr lang="en-IN" dirty="0">
                <a:latin typeface="Calibri" panose="020F0502020204030204" pitchFamily="34" charset="0"/>
                <a:ea typeface="Calibri" panose="020F0502020204030204" pitchFamily="34" charset="0"/>
                <a:cs typeface="Calibri" panose="020F0502020204030204" pitchFamily="34" charset="0"/>
                <a:hlinkClick r:id="rId2"/>
              </a:rPr>
              <a:t>https://neo4j.com/</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p:txBody>
          <a:bodyPr/>
          <a:lstStyle/>
          <a:p>
            <a:fld id="{FA671662-D2D0-C14C-B280-A81C24C23A8E}" type="slidenum">
              <a:rPr lang="en-US" smtClean="0"/>
              <a:t>120</a:t>
            </a:fld>
            <a:endParaRPr lang="en-US"/>
          </a:p>
        </p:txBody>
      </p:sp>
    </p:spTree>
    <p:extLst>
      <p:ext uri="{BB962C8B-B14F-4D97-AF65-F5344CB8AC3E}">
        <p14:creationId xmlns:p14="http://schemas.microsoft.com/office/powerpoint/2010/main" val="36969875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NebulaGraph</a:t>
            </a:r>
            <a:endParaRPr lang="en-US" dirty="0"/>
          </a:p>
        </p:txBody>
      </p:sp>
      <p:sp>
        <p:nvSpPr>
          <p:cNvPr id="3" name="Content Placeholder 2"/>
          <p:cNvSpPr>
            <a:spLocks noGrp="1"/>
          </p:cNvSpPr>
          <p:nvPr>
            <p:ph idx="1"/>
          </p:nvPr>
        </p:nvSpPr>
        <p:spPr/>
        <p:txBody>
          <a:bodyPr>
            <a:normAutofit/>
          </a:bodyPr>
          <a:lstStyle/>
          <a:p>
            <a:pPr algn="l">
              <a:buFont typeface="Wingdings" panose="05000000000000000000" pitchFamily="2" charset="2"/>
              <a:buChar char="§"/>
            </a:pPr>
            <a:r>
              <a:rPr lang="en-US" b="0" i="0" dirty="0">
                <a:solidFill>
                  <a:srgbClr val="000000"/>
                </a:solidFill>
                <a:effectLst/>
                <a:latin typeface="Roboto" panose="02000000000000000000" pitchFamily="2" charset="0"/>
              </a:rPr>
              <a:t>The open source graph database built for super large-scale graphs with milliseconds of latency </a:t>
            </a:r>
          </a:p>
          <a:p>
            <a:pPr algn="l">
              <a:buFont typeface="Wingdings" panose="05000000000000000000" pitchFamily="2" charset="2"/>
              <a:buChar char="§"/>
            </a:pPr>
            <a:r>
              <a:rPr lang="en-IN" b="0" i="0" dirty="0">
                <a:solidFill>
                  <a:srgbClr val="4F4F4F"/>
                </a:solidFill>
                <a:effectLst/>
                <a:latin typeface="Roboto" panose="02000000000000000000" pitchFamily="2" charset="0"/>
              </a:rPr>
              <a:t>With </a:t>
            </a:r>
            <a:r>
              <a:rPr lang="en-IN" b="0" i="0" dirty="0" err="1">
                <a:solidFill>
                  <a:srgbClr val="4F4F4F"/>
                </a:solidFill>
                <a:effectLst/>
                <a:latin typeface="Roboto" panose="02000000000000000000" pitchFamily="2" charset="0"/>
              </a:rPr>
              <a:t>NebulaGraph</a:t>
            </a:r>
            <a:r>
              <a:rPr lang="en-IN" b="0" i="0" dirty="0">
                <a:solidFill>
                  <a:srgbClr val="4F4F4F"/>
                </a:solidFill>
                <a:effectLst/>
                <a:latin typeface="Roboto" panose="02000000000000000000" pitchFamily="2" charset="0"/>
              </a:rPr>
              <a:t> Cloud, you can deploy </a:t>
            </a:r>
            <a:r>
              <a:rPr lang="en-IN" b="0" i="0" dirty="0" err="1">
                <a:solidFill>
                  <a:srgbClr val="4F4F4F"/>
                </a:solidFill>
                <a:effectLst/>
                <a:latin typeface="Roboto" panose="02000000000000000000" pitchFamily="2" charset="0"/>
              </a:rPr>
              <a:t>NebulaGraph</a:t>
            </a:r>
            <a:r>
              <a:rPr lang="en-IN" b="0" i="0" dirty="0">
                <a:solidFill>
                  <a:srgbClr val="4F4F4F"/>
                </a:solidFill>
                <a:effectLst/>
                <a:latin typeface="Roboto" panose="02000000000000000000" pitchFamily="2" charset="0"/>
              </a:rPr>
              <a:t> Databases on Microsoft Azure, AWS, and Google Cloud Platform</a:t>
            </a:r>
            <a:endParaRPr lang="en-US" b="0" i="0" dirty="0">
              <a:solidFill>
                <a:srgbClr val="000000"/>
              </a:solidFill>
              <a:effectLst/>
              <a:latin typeface="Roboto" panose="02000000000000000000" pitchFamily="2" charset="0"/>
            </a:endParaRPr>
          </a:p>
          <a:p>
            <a:pPr>
              <a:buFont typeface="Wingdings" panose="05000000000000000000" pitchFamily="2" charset="2"/>
              <a:buChar char="§"/>
            </a:pPr>
            <a:r>
              <a:rPr lang="en-IN" dirty="0">
                <a:hlinkClick r:id="rId2"/>
              </a:rPr>
              <a:t>https://www.nebula-graph.io/</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p:txBody>
          <a:bodyPr/>
          <a:lstStyle/>
          <a:p>
            <a:fld id="{FA671662-D2D0-C14C-B280-A81C24C23A8E}" type="slidenum">
              <a:rPr lang="en-US" smtClean="0"/>
              <a:t>121</a:t>
            </a:fld>
            <a:endParaRPr lang="en-US"/>
          </a:p>
        </p:txBody>
      </p:sp>
    </p:spTree>
    <p:extLst>
      <p:ext uri="{BB962C8B-B14F-4D97-AF65-F5344CB8AC3E}">
        <p14:creationId xmlns:p14="http://schemas.microsoft.com/office/powerpoint/2010/main" val="777766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JanusGraph</a:t>
            </a:r>
            <a:endParaRPr lang="en-US" dirty="0"/>
          </a:p>
        </p:txBody>
      </p:sp>
      <p:sp>
        <p:nvSpPr>
          <p:cNvPr id="3" name="Content Placeholder 2"/>
          <p:cNvSpPr>
            <a:spLocks noGrp="1"/>
          </p:cNvSpPr>
          <p:nvPr>
            <p:ph idx="1"/>
          </p:nvPr>
        </p:nvSpPr>
        <p:spPr/>
        <p:txBody>
          <a:bodyPr>
            <a:normAutofit lnSpcReduction="10000"/>
          </a:bodyPr>
          <a:lstStyle/>
          <a:p>
            <a:pPr algn="l">
              <a:buFont typeface="Wingdings" panose="05000000000000000000" pitchFamily="2" charset="2"/>
              <a:buChar char="§"/>
            </a:pPr>
            <a:r>
              <a:rPr lang="en-US" b="0" i="0" dirty="0" err="1">
                <a:solidFill>
                  <a:srgbClr val="2C3E50"/>
                </a:solidFill>
                <a:effectLst/>
                <a:latin typeface="Lato" panose="020F0502020204030203" pitchFamily="34" charset="0"/>
              </a:rPr>
              <a:t>JanusGraph</a:t>
            </a:r>
            <a:r>
              <a:rPr lang="en-US" b="0" i="0" dirty="0">
                <a:solidFill>
                  <a:srgbClr val="2C3E50"/>
                </a:solidFill>
                <a:effectLst/>
                <a:latin typeface="Lato" panose="020F0502020204030203" pitchFamily="34" charset="0"/>
              </a:rPr>
              <a:t> is a scalable graph database optimized for storing and querying graphs containing hundreds of billions of vertices and edges distributed across a multi-machine cluster. </a:t>
            </a:r>
          </a:p>
          <a:p>
            <a:pPr algn="l">
              <a:buFont typeface="Wingdings" panose="05000000000000000000" pitchFamily="2" charset="2"/>
              <a:buChar char="§"/>
            </a:pPr>
            <a:r>
              <a:rPr lang="en-US" b="0" i="0" dirty="0">
                <a:solidFill>
                  <a:srgbClr val="2C3E50"/>
                </a:solidFill>
                <a:effectLst/>
                <a:latin typeface="Lato" panose="020F0502020204030203" pitchFamily="34" charset="0"/>
              </a:rPr>
              <a:t>Elastic and linear scalability for a growing data and user base </a:t>
            </a:r>
          </a:p>
          <a:p>
            <a:pPr algn="l">
              <a:buFont typeface="Wingdings" panose="05000000000000000000" pitchFamily="2" charset="2"/>
              <a:buChar char="§"/>
            </a:pPr>
            <a:r>
              <a:rPr lang="en-US" b="0" i="0" dirty="0" err="1">
                <a:solidFill>
                  <a:srgbClr val="2C3E50"/>
                </a:solidFill>
                <a:effectLst/>
                <a:latin typeface="Lato" panose="020F0502020204030203" pitchFamily="34" charset="0"/>
              </a:rPr>
              <a:t>JanusGraph</a:t>
            </a:r>
            <a:r>
              <a:rPr lang="en-US" b="0" i="0" dirty="0">
                <a:solidFill>
                  <a:srgbClr val="2C3E50"/>
                </a:solidFill>
                <a:effectLst/>
                <a:latin typeface="Lato" panose="020F0502020204030203" pitchFamily="34" charset="0"/>
              </a:rPr>
              <a:t> is a transactional database that can support thousands of concurrent users executing complex graph traversals in real time.  </a:t>
            </a:r>
            <a:endParaRPr lang="en-US" dirty="0">
              <a:solidFill>
                <a:srgbClr val="2C3E50"/>
              </a:solidFill>
              <a:latin typeface="Lato" panose="020F0502020204030203" pitchFamily="34" charset="0"/>
            </a:endParaRPr>
          </a:p>
          <a:p>
            <a:pPr algn="l">
              <a:buFont typeface="Wingdings" panose="05000000000000000000" pitchFamily="2" charset="2"/>
              <a:buChar char="§"/>
            </a:pPr>
            <a:r>
              <a:rPr lang="en-US" b="0" i="0" dirty="0" err="1">
                <a:solidFill>
                  <a:srgbClr val="2C3E50"/>
                </a:solidFill>
                <a:effectLst/>
                <a:latin typeface="Lato" panose="020F0502020204030203" pitchFamily="34" charset="0"/>
              </a:rPr>
              <a:t>JanusGraph</a:t>
            </a:r>
            <a:r>
              <a:rPr lang="en-US" b="0" i="0" dirty="0">
                <a:solidFill>
                  <a:srgbClr val="2C3E50"/>
                </a:solidFill>
                <a:effectLst/>
                <a:latin typeface="Lato" panose="020F0502020204030203" pitchFamily="34" charset="0"/>
              </a:rPr>
              <a:t> is fully Open Source under the Apache 2 license </a:t>
            </a:r>
          </a:p>
          <a:p>
            <a:pPr algn="l">
              <a:buFont typeface="Wingdings" panose="05000000000000000000" pitchFamily="2" charset="2"/>
              <a:buChar char="§"/>
            </a:pPr>
            <a:r>
              <a:rPr lang="en-IN" dirty="0"/>
              <a:t>https://janusgraph.org/</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p:txBody>
          <a:bodyPr/>
          <a:lstStyle/>
          <a:p>
            <a:fld id="{FA671662-D2D0-C14C-B280-A81C24C23A8E}" type="slidenum">
              <a:rPr lang="en-US" smtClean="0"/>
              <a:t>122</a:t>
            </a:fld>
            <a:endParaRPr lang="en-US"/>
          </a:p>
        </p:txBody>
      </p:sp>
    </p:spTree>
    <p:extLst>
      <p:ext uri="{BB962C8B-B14F-4D97-AF65-F5344CB8AC3E}">
        <p14:creationId xmlns:p14="http://schemas.microsoft.com/office/powerpoint/2010/main" val="6565955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normAutofit/>
          </a:bodyPr>
          <a:lstStyle/>
          <a:p>
            <a:r>
              <a:rPr lang="en-IN" dirty="0">
                <a:solidFill>
                  <a:schemeClr val="tx1"/>
                </a:solidFill>
              </a:rPr>
              <a:t>There are many other tools and libraries</a:t>
            </a:r>
          </a:p>
          <a:p>
            <a:r>
              <a:rPr lang="en-IN" dirty="0">
                <a:solidFill>
                  <a:schemeClr val="tx1"/>
                </a:solidFill>
              </a:rPr>
              <a:t>New ones are being developed</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FA671662-D2D0-C14C-B280-A81C24C23A8E}" type="slidenum">
              <a:rPr lang="en-US" smtClean="0"/>
              <a:t>123</a:t>
            </a:fld>
            <a:endParaRPr lang="en-US"/>
          </a:p>
        </p:txBody>
      </p:sp>
    </p:spTree>
    <p:extLst>
      <p:ext uri="{BB962C8B-B14F-4D97-AF65-F5344CB8AC3E}">
        <p14:creationId xmlns:p14="http://schemas.microsoft.com/office/powerpoint/2010/main" val="362024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Details on Demand</a:t>
            </a:r>
          </a:p>
        </p:txBody>
      </p:sp>
      <p:sp>
        <p:nvSpPr>
          <p:cNvPr id="3" name="Slide Number Placeholder 2"/>
          <p:cNvSpPr>
            <a:spLocks noGrp="1"/>
          </p:cNvSpPr>
          <p:nvPr>
            <p:ph type="sldNum" sz="quarter" idx="12"/>
          </p:nvPr>
        </p:nvSpPr>
        <p:spPr/>
        <p:txBody>
          <a:bodyPr/>
          <a:lstStyle/>
          <a:p>
            <a:pPr>
              <a:defRPr/>
            </a:pPr>
            <a:fld id="{6D7AE909-3340-41F5-9E99-FE0C8924D64D}" type="slidenum">
              <a:rPr lang="en-US" smtClean="0"/>
              <a:pPr>
                <a:defRPr/>
              </a:pPr>
              <a:t>13</a:t>
            </a:fld>
            <a:endParaRPr lang="en-US" dirty="0"/>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1600200"/>
            <a:ext cx="827722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60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172" y="128133"/>
            <a:ext cx="8229600" cy="868363"/>
          </a:xfrm>
        </p:spPr>
        <p:txBody>
          <a:bodyPr/>
          <a:lstStyle/>
          <a:p>
            <a:pPr>
              <a:defRPr/>
            </a:pPr>
            <a:r>
              <a:rPr lang="en-US" dirty="0"/>
              <a:t>Interaction Technique </a:t>
            </a:r>
          </a:p>
        </p:txBody>
      </p:sp>
      <p:sp>
        <p:nvSpPr>
          <p:cNvPr id="18435" name="Content Placeholder 2"/>
          <p:cNvSpPr>
            <a:spLocks noGrp="1"/>
          </p:cNvSpPr>
          <p:nvPr>
            <p:ph idx="1"/>
          </p:nvPr>
        </p:nvSpPr>
        <p:spPr>
          <a:xfrm>
            <a:off x="457200" y="1166018"/>
            <a:ext cx="8229600" cy="4525963"/>
          </a:xfrm>
        </p:spPr>
        <p:txBody>
          <a:bodyPr/>
          <a:lstStyle/>
          <a:p>
            <a:pPr>
              <a:buFont typeface="Wingdings" pitchFamily="2" charset="2"/>
              <a:buChar char="§"/>
            </a:pPr>
            <a:r>
              <a:rPr lang="en-US" dirty="0"/>
              <a:t> </a:t>
            </a:r>
            <a:r>
              <a:rPr lang="en-US" b="1" dirty="0">
                <a:solidFill>
                  <a:schemeClr val="tx1"/>
                </a:solidFill>
              </a:rPr>
              <a:t>“</a:t>
            </a:r>
            <a:r>
              <a:rPr lang="en-US" dirty="0">
                <a:solidFill>
                  <a:schemeClr val="tx1"/>
                </a:solidFill>
              </a:rPr>
              <a:t>An interaction technique is the fusion of </a:t>
            </a:r>
            <a:r>
              <a:rPr lang="en-US" b="1" dirty="0">
                <a:solidFill>
                  <a:schemeClr val="tx1"/>
                </a:solidFill>
              </a:rPr>
              <a:t>input and output</a:t>
            </a:r>
            <a:r>
              <a:rPr lang="en-US" dirty="0">
                <a:solidFill>
                  <a:schemeClr val="tx1"/>
                </a:solidFill>
              </a:rPr>
              <a:t>, consisting of all </a:t>
            </a:r>
            <a:r>
              <a:rPr lang="en-US" b="1" dirty="0">
                <a:solidFill>
                  <a:schemeClr val="tx1"/>
                </a:solidFill>
              </a:rPr>
              <a:t>software and hardware </a:t>
            </a:r>
            <a:r>
              <a:rPr lang="en-US" dirty="0">
                <a:solidFill>
                  <a:schemeClr val="tx1"/>
                </a:solidFill>
              </a:rPr>
              <a:t>elements, that provides a way for the user to accomplish a task” </a:t>
            </a:r>
          </a:p>
          <a:p>
            <a:pPr lvl="1">
              <a:buFont typeface="Arial" panose="020B0604020202020204" pitchFamily="34" charset="0"/>
              <a:buChar char="•"/>
            </a:pPr>
            <a:r>
              <a:rPr lang="en-US" dirty="0">
                <a:solidFill>
                  <a:schemeClr val="tx1"/>
                </a:solidFill>
              </a:rPr>
              <a:t>Tucker, 2004</a:t>
            </a:r>
          </a:p>
          <a:p>
            <a:endParaRPr lang="en-US" dirty="0">
              <a:solidFill>
                <a:schemeClr val="tx1"/>
              </a:solidFill>
            </a:endParaRPr>
          </a:p>
          <a:p>
            <a:endParaRPr lang="en-US" dirty="0">
              <a:solidFill>
                <a:schemeClr val="tx1"/>
              </a:solidFill>
            </a:endParaRPr>
          </a:p>
          <a:p>
            <a:pPr>
              <a:buFont typeface="Wingdings" pitchFamily="2" charset="2"/>
              <a:buChar char="§"/>
            </a:pPr>
            <a:r>
              <a:rPr lang="en-US" dirty="0">
                <a:solidFill>
                  <a:schemeClr val="tx1"/>
                </a:solidFill>
              </a:rPr>
              <a:t>Types of interaction techniques </a:t>
            </a:r>
          </a:p>
          <a:p>
            <a:pPr lvl="1">
              <a:buFont typeface="Arial" panose="020B0604020202020204" pitchFamily="34" charset="0"/>
              <a:buChar char="•"/>
            </a:pPr>
            <a:r>
              <a:rPr lang="en-US" sz="2000" b="1" dirty="0">
                <a:solidFill>
                  <a:schemeClr val="tx1"/>
                </a:solidFill>
              </a:rPr>
              <a:t>Command-line interfaces </a:t>
            </a:r>
            <a:endParaRPr lang="en-US" sz="2000" dirty="0">
              <a:solidFill>
                <a:schemeClr val="tx1"/>
              </a:solidFill>
            </a:endParaRPr>
          </a:p>
          <a:p>
            <a:pPr lvl="1">
              <a:buFont typeface="Arial" panose="020B0604020202020204" pitchFamily="34" charset="0"/>
              <a:buChar char="•"/>
            </a:pPr>
            <a:r>
              <a:rPr lang="en-US" sz="2000" b="1" dirty="0">
                <a:solidFill>
                  <a:schemeClr val="tx1"/>
                </a:solidFill>
              </a:rPr>
              <a:t>Input</a:t>
            </a:r>
            <a:r>
              <a:rPr lang="en-US" sz="2000" dirty="0">
                <a:solidFill>
                  <a:schemeClr val="tx1"/>
                </a:solidFill>
              </a:rPr>
              <a:t>: mouse, touch, keyboard, speech,... </a:t>
            </a:r>
          </a:p>
          <a:p>
            <a:pPr lvl="1">
              <a:buFont typeface="Arial" panose="020B0604020202020204" pitchFamily="34" charset="0"/>
              <a:buChar char="•"/>
            </a:pPr>
            <a:r>
              <a:rPr lang="en-US" sz="2000" dirty="0">
                <a:solidFill>
                  <a:schemeClr val="tx1"/>
                </a:solidFill>
              </a:rPr>
              <a:t>Direct manipulation interfaces </a:t>
            </a:r>
          </a:p>
        </p:txBody>
      </p:sp>
      <p:sp>
        <p:nvSpPr>
          <p:cNvPr id="4" name="Slide Number Placeholder 3"/>
          <p:cNvSpPr>
            <a:spLocks noGrp="1"/>
          </p:cNvSpPr>
          <p:nvPr>
            <p:ph type="sldNum" sz="quarter" idx="12"/>
          </p:nvPr>
        </p:nvSpPr>
        <p:spPr/>
        <p:txBody>
          <a:bodyPr/>
          <a:lstStyle/>
          <a:p>
            <a:pPr>
              <a:defRPr/>
            </a:pPr>
            <a:fld id="{6F30F353-24DE-44CA-AC66-523934C9CEEF}" type="slidenum">
              <a:rPr lang="en-US" smtClean="0"/>
              <a:pPr>
                <a:defRPr/>
              </a:pPr>
              <a:t>14</a:t>
            </a:fld>
            <a:endParaRPr lang="en-US" dirty="0"/>
          </a:p>
        </p:txBody>
      </p:sp>
    </p:spTree>
    <p:extLst>
      <p:ext uri="{BB962C8B-B14F-4D97-AF65-F5344CB8AC3E}">
        <p14:creationId xmlns:p14="http://schemas.microsoft.com/office/powerpoint/2010/main" val="178030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5A094-79EB-5EE5-33B8-677B5480FAC1}"/>
              </a:ext>
            </a:extLst>
          </p:cNvPr>
          <p:cNvSpPr>
            <a:spLocks noGrp="1"/>
          </p:cNvSpPr>
          <p:nvPr>
            <p:ph type="title"/>
          </p:nvPr>
        </p:nvSpPr>
        <p:spPr>
          <a:xfrm>
            <a:off x="457200" y="731837"/>
            <a:ext cx="7663543" cy="868363"/>
          </a:xfrm>
        </p:spPr>
        <p:txBody>
          <a:bodyPr>
            <a:normAutofit fontScale="90000"/>
          </a:bodyPr>
          <a:lstStyle/>
          <a:p>
            <a:pPr>
              <a:defRPr/>
            </a:pPr>
            <a:br>
              <a:rPr lang="en-US" b="1" dirty="0"/>
            </a:br>
            <a:r>
              <a:rPr lang="en-US" sz="3100" b="1" dirty="0"/>
              <a:t>Families of </a:t>
            </a:r>
            <a:r>
              <a:rPr lang="en-US" sz="3100" b="1" dirty="0" err="1"/>
              <a:t>Infovis</a:t>
            </a:r>
            <a:r>
              <a:rPr lang="en-US" sz="3100" b="1" dirty="0"/>
              <a:t> Interaction Techniques </a:t>
            </a:r>
            <a:br>
              <a:rPr lang="en-US" sz="5300" dirty="0"/>
            </a:br>
            <a:endParaRPr lang="en-US" dirty="0"/>
          </a:p>
        </p:txBody>
      </p:sp>
      <p:sp>
        <p:nvSpPr>
          <p:cNvPr id="31747" name="Content Placeholder 2">
            <a:extLst>
              <a:ext uri="{FF2B5EF4-FFF2-40B4-BE49-F238E27FC236}">
                <a16:creationId xmlns:a16="http://schemas.microsoft.com/office/drawing/2014/main" id="{89C18ABA-F048-FC1E-CAC1-F8CC8ECFFFA1}"/>
              </a:ext>
            </a:extLst>
          </p:cNvPr>
          <p:cNvSpPr>
            <a:spLocks noGrp="1"/>
          </p:cNvSpPr>
          <p:nvPr>
            <p:ph idx="1"/>
          </p:nvPr>
        </p:nvSpPr>
        <p:spPr>
          <a:xfrm>
            <a:off x="457200" y="1088571"/>
            <a:ext cx="8229600" cy="4525963"/>
          </a:xfrm>
        </p:spPr>
        <p:txBody>
          <a:bodyPr/>
          <a:lstStyle/>
          <a:p>
            <a:pPr>
              <a:buFont typeface="Wingdings" panose="05000000000000000000" pitchFamily="2" charset="2"/>
              <a:buChar char="§"/>
            </a:pPr>
            <a:r>
              <a:rPr lang="en-US" altLang="en-US" dirty="0">
                <a:solidFill>
                  <a:schemeClr val="tx1"/>
                </a:solidFill>
              </a:rPr>
              <a:t>Selection </a:t>
            </a:r>
          </a:p>
          <a:p>
            <a:pPr>
              <a:buFont typeface="Wingdings" panose="05000000000000000000" pitchFamily="2" charset="2"/>
              <a:buChar char="§"/>
            </a:pPr>
            <a:r>
              <a:rPr lang="en-US" altLang="en-US" dirty="0">
                <a:solidFill>
                  <a:schemeClr val="tx1"/>
                </a:solidFill>
              </a:rPr>
              <a:t>Rearrangement </a:t>
            </a:r>
          </a:p>
          <a:p>
            <a:pPr>
              <a:buFont typeface="Wingdings" panose="05000000000000000000" pitchFamily="2" charset="2"/>
              <a:buChar char="§"/>
            </a:pPr>
            <a:r>
              <a:rPr lang="en-US" altLang="en-US" dirty="0">
                <a:solidFill>
                  <a:schemeClr val="tx1"/>
                </a:solidFill>
              </a:rPr>
              <a:t>Filtering techniques </a:t>
            </a:r>
          </a:p>
          <a:p>
            <a:pPr>
              <a:buFont typeface="Wingdings" panose="05000000000000000000" pitchFamily="2" charset="2"/>
              <a:buChar char="§"/>
            </a:pPr>
            <a:r>
              <a:rPr lang="en-US" altLang="en-US" dirty="0">
                <a:solidFill>
                  <a:schemeClr val="tx1"/>
                </a:solidFill>
              </a:rPr>
              <a:t>Navigation techniques </a:t>
            </a:r>
          </a:p>
          <a:p>
            <a:pPr>
              <a:buFont typeface="Wingdings" panose="05000000000000000000" pitchFamily="2" charset="2"/>
              <a:buChar char="§"/>
            </a:pPr>
            <a:r>
              <a:rPr lang="en-US" altLang="en-US" dirty="0">
                <a:solidFill>
                  <a:schemeClr val="tx1"/>
                </a:solidFill>
              </a:rPr>
              <a:t>Multiple views </a:t>
            </a:r>
          </a:p>
          <a:p>
            <a:pPr>
              <a:buFont typeface="Wingdings" panose="05000000000000000000" pitchFamily="2" charset="2"/>
              <a:buChar char="§"/>
            </a:pPr>
            <a:endParaRPr lang="en-US" altLang="en-US" dirty="0"/>
          </a:p>
        </p:txBody>
      </p:sp>
      <p:sp>
        <p:nvSpPr>
          <p:cNvPr id="31748" name="Slide Number Placeholder 3">
            <a:extLst>
              <a:ext uri="{FF2B5EF4-FFF2-40B4-BE49-F238E27FC236}">
                <a16:creationId xmlns:a16="http://schemas.microsoft.com/office/drawing/2014/main" id="{0A34FAB7-2FE3-EC83-9968-72C4D296CF3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spcBef>
                <a:spcPct val="0"/>
              </a:spcBef>
              <a:buClrTx/>
              <a:buSzTx/>
              <a:buFontTx/>
              <a:buNone/>
            </a:pPr>
            <a:fld id="{B5839D6A-9214-4807-BCB4-1AE1E35E0536}" type="slidenum">
              <a:rPr lang="en-US" altLang="en-US" sz="1400" smtClean="0">
                <a:solidFill>
                  <a:srgbClr val="FFFFFF"/>
                </a:solidFill>
              </a:rPr>
              <a:pPr>
                <a:spcBef>
                  <a:spcPct val="0"/>
                </a:spcBef>
                <a:buClrTx/>
                <a:buSzTx/>
                <a:buFontTx/>
                <a:buNone/>
              </a:pPr>
              <a:t>15</a:t>
            </a:fld>
            <a:endParaRPr lang="en-US" altLang="en-US" sz="1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201C-CF80-3F4A-96D1-E1D2E077A6CD}"/>
              </a:ext>
            </a:extLst>
          </p:cNvPr>
          <p:cNvSpPr>
            <a:spLocks noGrp="1"/>
          </p:cNvSpPr>
          <p:nvPr>
            <p:ph type="title"/>
          </p:nvPr>
        </p:nvSpPr>
        <p:spPr>
          <a:xfrm>
            <a:off x="457200" y="587828"/>
            <a:ext cx="8229600" cy="1012371"/>
          </a:xfrm>
        </p:spPr>
        <p:txBody>
          <a:bodyPr/>
          <a:lstStyle/>
          <a:p>
            <a:pPr>
              <a:defRPr/>
            </a:pPr>
            <a:r>
              <a:rPr lang="en-US" dirty="0"/>
              <a:t>Select</a:t>
            </a:r>
          </a:p>
        </p:txBody>
      </p:sp>
      <p:sp>
        <p:nvSpPr>
          <p:cNvPr id="32771" name="Content Placeholder 2">
            <a:extLst>
              <a:ext uri="{FF2B5EF4-FFF2-40B4-BE49-F238E27FC236}">
                <a16:creationId xmlns:a16="http://schemas.microsoft.com/office/drawing/2014/main" id="{0B78941F-9C22-0DEA-43E9-C6709CA7EAFF}"/>
              </a:ext>
            </a:extLst>
          </p:cNvPr>
          <p:cNvSpPr>
            <a:spLocks noGrp="1"/>
          </p:cNvSpPr>
          <p:nvPr>
            <p:ph idx="1"/>
          </p:nvPr>
        </p:nvSpPr>
        <p:spPr/>
        <p:txBody>
          <a:bodyPr/>
          <a:lstStyle/>
          <a:p>
            <a:pPr>
              <a:buFont typeface="Wingdings" panose="05000000000000000000" pitchFamily="2" charset="2"/>
              <a:buChar char="§"/>
            </a:pPr>
            <a:r>
              <a:rPr lang="en-US" altLang="en-US" dirty="0">
                <a:solidFill>
                  <a:schemeClr val="tx1"/>
                </a:solidFill>
              </a:rPr>
              <a:t>“Mark something as interesting” </a:t>
            </a:r>
          </a:p>
          <a:p>
            <a:pPr>
              <a:buFont typeface="Wingdings" panose="05000000000000000000" pitchFamily="2" charset="2"/>
              <a:buChar char="§"/>
            </a:pPr>
            <a:r>
              <a:rPr lang="en-US" altLang="en-US" dirty="0">
                <a:solidFill>
                  <a:schemeClr val="tx1"/>
                </a:solidFill>
              </a:rPr>
              <a:t>Mark items of interest to keep track </a:t>
            </a:r>
          </a:p>
          <a:p>
            <a:pPr>
              <a:buFont typeface="Wingdings" panose="05000000000000000000" pitchFamily="2" charset="2"/>
              <a:buChar char="§"/>
            </a:pPr>
            <a:r>
              <a:rPr lang="en-US" altLang="en-US" dirty="0">
                <a:solidFill>
                  <a:schemeClr val="tx1"/>
                </a:solidFill>
              </a:rPr>
              <a:t>Seems to often work as a preceding action to subsequent operations. </a:t>
            </a:r>
          </a:p>
          <a:p>
            <a:pPr>
              <a:buFont typeface="Wingdings" panose="05000000000000000000" pitchFamily="2" charset="2"/>
              <a:buChar char="§"/>
            </a:pPr>
            <a:endParaRPr lang="en-US" altLang="en-US" dirty="0"/>
          </a:p>
          <a:p>
            <a:r>
              <a:rPr lang="en-US" altLang="en-US" dirty="0">
                <a:solidFill>
                  <a:schemeClr val="tx1"/>
                </a:solidFill>
              </a:rPr>
              <a:t>Example </a:t>
            </a:r>
          </a:p>
          <a:p>
            <a:pPr lvl="1">
              <a:buFont typeface="Arial" panose="020B0604020202020204" pitchFamily="34" charset="0"/>
              <a:buChar char="•"/>
            </a:pPr>
            <a:r>
              <a:rPr lang="en-US" altLang="en-US" sz="2000" dirty="0">
                <a:solidFill>
                  <a:schemeClr val="tx1"/>
                </a:solidFill>
              </a:rPr>
              <a:t>Selecting a node in a graph</a:t>
            </a:r>
          </a:p>
          <a:p>
            <a:endParaRPr lang="en-US" altLang="en-US" dirty="0"/>
          </a:p>
        </p:txBody>
      </p:sp>
      <p:sp>
        <p:nvSpPr>
          <p:cNvPr id="32772" name="Slide Number Placeholder 3">
            <a:extLst>
              <a:ext uri="{FF2B5EF4-FFF2-40B4-BE49-F238E27FC236}">
                <a16:creationId xmlns:a16="http://schemas.microsoft.com/office/drawing/2014/main" id="{EC01BB64-D23A-8794-4681-A01C990C9D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spcBef>
                <a:spcPct val="0"/>
              </a:spcBef>
              <a:buClrTx/>
              <a:buSzTx/>
              <a:buFontTx/>
              <a:buNone/>
            </a:pPr>
            <a:fld id="{805F8596-ED22-46F8-B5E1-0B8979A4E01E}" type="slidenum">
              <a:rPr lang="en-US" altLang="en-US" sz="1400" smtClean="0">
                <a:solidFill>
                  <a:srgbClr val="FFFFFF"/>
                </a:solidFill>
              </a:rPr>
              <a:pPr>
                <a:spcBef>
                  <a:spcPct val="0"/>
                </a:spcBef>
                <a:buClrTx/>
                <a:buSzTx/>
                <a:buFontTx/>
                <a:buNone/>
              </a:pPr>
              <a:t>16</a:t>
            </a:fld>
            <a:endParaRPr lang="en-US" altLang="en-US" sz="14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6549-D805-B738-0567-280DE44A10A1}"/>
              </a:ext>
            </a:extLst>
          </p:cNvPr>
          <p:cNvSpPr>
            <a:spLocks noGrp="1"/>
          </p:cNvSpPr>
          <p:nvPr>
            <p:ph type="title"/>
          </p:nvPr>
        </p:nvSpPr>
        <p:spPr/>
        <p:txBody>
          <a:bodyPr/>
          <a:lstStyle/>
          <a:p>
            <a:pPr>
              <a:defRPr/>
            </a:pPr>
            <a:r>
              <a:rPr lang="en-US" dirty="0"/>
              <a:t>Rearrangement</a:t>
            </a:r>
          </a:p>
        </p:txBody>
      </p:sp>
      <p:sp>
        <p:nvSpPr>
          <p:cNvPr id="34819" name="Content Placeholder 2">
            <a:extLst>
              <a:ext uri="{FF2B5EF4-FFF2-40B4-BE49-F238E27FC236}">
                <a16:creationId xmlns:a16="http://schemas.microsoft.com/office/drawing/2014/main" id="{4758F89A-25B8-F365-7DD8-CD155596EC99}"/>
              </a:ext>
            </a:extLst>
          </p:cNvPr>
          <p:cNvSpPr>
            <a:spLocks noGrp="1"/>
          </p:cNvSpPr>
          <p:nvPr>
            <p:ph idx="1"/>
          </p:nvPr>
        </p:nvSpPr>
        <p:spPr/>
        <p:txBody>
          <a:bodyPr/>
          <a:lstStyle/>
          <a:p>
            <a:pPr>
              <a:buFont typeface="Wingdings" panose="05000000000000000000" pitchFamily="2" charset="2"/>
              <a:buChar char="§"/>
            </a:pPr>
            <a:r>
              <a:rPr lang="en-US" altLang="en-US" dirty="0">
                <a:solidFill>
                  <a:schemeClr val="tx1"/>
                </a:solidFill>
              </a:rPr>
              <a:t>“Show me a different arrangement” </a:t>
            </a:r>
          </a:p>
          <a:p>
            <a:pPr>
              <a:buFont typeface="Wingdings" panose="05000000000000000000" pitchFamily="2" charset="2"/>
              <a:buChar char="§"/>
            </a:pPr>
            <a:r>
              <a:rPr lang="en-US" altLang="en-US" dirty="0">
                <a:solidFill>
                  <a:schemeClr val="tx1"/>
                </a:solidFill>
              </a:rPr>
              <a:t>Provide different perspectives by changing the spatial arrangement of representation </a:t>
            </a:r>
          </a:p>
          <a:p>
            <a:pPr>
              <a:buFont typeface="Wingdings" panose="05000000000000000000" pitchFamily="2" charset="2"/>
              <a:buChar char="§"/>
            </a:pPr>
            <a:endParaRPr lang="en-US" altLang="en-US" dirty="0">
              <a:solidFill>
                <a:schemeClr val="tx1"/>
              </a:solidFill>
            </a:endParaRPr>
          </a:p>
          <a:p>
            <a:pPr>
              <a:buFont typeface="Wingdings" panose="05000000000000000000" pitchFamily="2" charset="2"/>
              <a:buChar char="§"/>
            </a:pPr>
            <a:r>
              <a:rPr lang="en-US" altLang="en-US" dirty="0">
                <a:solidFill>
                  <a:schemeClr val="tx1"/>
                </a:solidFill>
              </a:rPr>
              <a:t>Example</a:t>
            </a:r>
          </a:p>
          <a:p>
            <a:pPr lvl="1">
              <a:buFont typeface="Arial" panose="020B0604020202020204" pitchFamily="34" charset="0"/>
              <a:buChar char="•"/>
            </a:pPr>
            <a:r>
              <a:rPr lang="en-US" altLang="en-US" sz="2000" dirty="0">
                <a:solidFill>
                  <a:schemeClr val="tx1"/>
                </a:solidFill>
              </a:rPr>
              <a:t>Change from Node &amp; Link to Matrix representation</a:t>
            </a:r>
          </a:p>
          <a:p>
            <a:endParaRPr lang="en-US" altLang="en-US" dirty="0"/>
          </a:p>
        </p:txBody>
      </p:sp>
      <p:sp>
        <p:nvSpPr>
          <p:cNvPr id="34820" name="Slide Number Placeholder 3">
            <a:extLst>
              <a:ext uri="{FF2B5EF4-FFF2-40B4-BE49-F238E27FC236}">
                <a16:creationId xmlns:a16="http://schemas.microsoft.com/office/drawing/2014/main" id="{3158EDE0-1B45-4CF0-3A52-49C33AE5EE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spcBef>
                <a:spcPct val="0"/>
              </a:spcBef>
              <a:buClrTx/>
              <a:buSzTx/>
              <a:buFontTx/>
              <a:buNone/>
            </a:pPr>
            <a:fld id="{45F37A34-502D-47FF-B310-1546D0D34DA7}" type="slidenum">
              <a:rPr lang="en-US" altLang="en-US" sz="1400" smtClean="0">
                <a:solidFill>
                  <a:srgbClr val="FFFFFF"/>
                </a:solidFill>
              </a:rPr>
              <a:pPr>
                <a:spcBef>
                  <a:spcPct val="0"/>
                </a:spcBef>
                <a:buClrTx/>
                <a:buSzTx/>
                <a:buFontTx/>
                <a:buNone/>
              </a:pPr>
              <a:t>17</a:t>
            </a:fld>
            <a:endParaRPr lang="en-US" altLang="en-US" sz="14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D3F0BF9B-B69C-96EF-7726-0749DBCE11F8}"/>
              </a:ext>
            </a:extLst>
          </p:cNvPr>
          <p:cNvSpPr>
            <a:spLocks noGrp="1" noChangeArrowheads="1"/>
          </p:cNvSpPr>
          <p:nvPr>
            <p:ph type="title"/>
          </p:nvPr>
        </p:nvSpPr>
        <p:spPr/>
        <p:txBody>
          <a:bodyPr/>
          <a:lstStyle/>
          <a:p>
            <a:pPr>
              <a:defRPr/>
            </a:pPr>
            <a:r>
              <a:rPr lang="en-US" dirty="0">
                <a:solidFill>
                  <a:srgbClr val="3F50CF"/>
                </a:solidFill>
              </a:rPr>
              <a:t>Spanning Trees</a:t>
            </a:r>
          </a:p>
        </p:txBody>
      </p:sp>
      <p:sp>
        <p:nvSpPr>
          <p:cNvPr id="108547" name="Rectangle 3">
            <a:extLst>
              <a:ext uri="{FF2B5EF4-FFF2-40B4-BE49-F238E27FC236}">
                <a16:creationId xmlns:a16="http://schemas.microsoft.com/office/drawing/2014/main" id="{62840122-C861-AC2A-D108-7E6B2BF14F3F}"/>
              </a:ext>
            </a:extLst>
          </p:cNvPr>
          <p:cNvSpPr>
            <a:spLocks noGrp="1"/>
          </p:cNvSpPr>
          <p:nvPr>
            <p:ph type="body" idx="1"/>
          </p:nvPr>
        </p:nvSpPr>
        <p:spPr/>
        <p:txBody>
          <a:bodyPr/>
          <a:lstStyle/>
          <a:p>
            <a:r>
              <a:rPr lang="en-US" altLang="en-US" sz="2800"/>
              <a:t>Graph can be visualized through minimum spanning trees</a:t>
            </a:r>
          </a:p>
          <a:p>
            <a:pPr lvl="1"/>
            <a:r>
              <a:rPr lang="en-US" altLang="en-US" sz="2400"/>
              <a:t>Additional edges added later</a:t>
            </a:r>
          </a:p>
          <a:p>
            <a:pPr lvl="1"/>
            <a:r>
              <a:rPr lang="en-US" altLang="en-US" sz="2400"/>
              <a:t>Very common technique</a:t>
            </a:r>
          </a:p>
          <a:p>
            <a:pPr lvl="1"/>
            <a:r>
              <a:rPr lang="en-US" altLang="en-US" sz="2400"/>
              <a:t>Helps with predictability</a:t>
            </a:r>
          </a:p>
          <a:p>
            <a:pPr lvl="1"/>
            <a:r>
              <a:rPr lang="en-US" altLang="en-US" sz="2400"/>
              <a:t>Visualization depends on starting point</a:t>
            </a:r>
          </a:p>
        </p:txBody>
      </p:sp>
      <p:sp>
        <p:nvSpPr>
          <p:cNvPr id="108548" name="Slide Number Placeholder 2">
            <a:extLst>
              <a:ext uri="{FF2B5EF4-FFF2-40B4-BE49-F238E27FC236}">
                <a16:creationId xmlns:a16="http://schemas.microsoft.com/office/drawing/2014/main" id="{184F8F16-D929-B43D-64A6-C7618DC33C6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EB65D21-553C-4EE0-9C62-F8349432AD34}"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96129-FE0B-32A3-F4E3-4771744092BF}"/>
              </a:ext>
            </a:extLst>
          </p:cNvPr>
          <p:cNvSpPr>
            <a:spLocks noGrp="1"/>
          </p:cNvSpPr>
          <p:nvPr>
            <p:ph type="title"/>
          </p:nvPr>
        </p:nvSpPr>
        <p:spPr>
          <a:xfrm>
            <a:off x="304800" y="325438"/>
            <a:ext cx="8229600" cy="990600"/>
          </a:xfrm>
        </p:spPr>
        <p:txBody>
          <a:bodyPr/>
          <a:lstStyle/>
          <a:p>
            <a:pPr>
              <a:defRPr/>
            </a:pPr>
            <a:r>
              <a:rPr lang="en-US" dirty="0">
                <a:solidFill>
                  <a:srgbClr val="3F50CF"/>
                </a:solidFill>
              </a:rPr>
              <a:t>Tree Plus</a:t>
            </a:r>
            <a:endParaRPr lang="en-IN" dirty="0">
              <a:solidFill>
                <a:srgbClr val="3F50CF"/>
              </a:solidFill>
            </a:endParaRPr>
          </a:p>
        </p:txBody>
      </p:sp>
      <p:sp>
        <p:nvSpPr>
          <p:cNvPr id="109571" name="Content Placeholder 2">
            <a:extLst>
              <a:ext uri="{FF2B5EF4-FFF2-40B4-BE49-F238E27FC236}">
                <a16:creationId xmlns:a16="http://schemas.microsoft.com/office/drawing/2014/main" id="{6D338CB9-CC45-8D89-AE09-1DA5714B287C}"/>
              </a:ext>
            </a:extLst>
          </p:cNvPr>
          <p:cNvSpPr>
            <a:spLocks noGrp="1"/>
          </p:cNvSpPr>
          <p:nvPr>
            <p:ph idx="1"/>
          </p:nvPr>
        </p:nvSpPr>
        <p:spPr>
          <a:xfrm>
            <a:off x="44450" y="1143000"/>
            <a:ext cx="4046538" cy="4724400"/>
          </a:xfrm>
        </p:spPr>
        <p:txBody>
          <a:bodyPr/>
          <a:lstStyle/>
          <a:p>
            <a:pPr>
              <a:buFont typeface="Wingdings" panose="05000000000000000000" pitchFamily="2" charset="2"/>
              <a:buChar char="§"/>
            </a:pPr>
            <a:r>
              <a:rPr lang="en-IN" altLang="en-US" sz="2000"/>
              <a:t>Don’t draw entire graph </a:t>
            </a:r>
          </a:p>
          <a:p>
            <a:pPr>
              <a:buFont typeface="Wingdings" panose="05000000000000000000" pitchFamily="2" charset="2"/>
              <a:buChar char="§"/>
            </a:pPr>
            <a:r>
              <a:rPr lang="en-IN" altLang="en-US" sz="2000"/>
              <a:t>Have a focus vertex, then incrementally expand and show connections (min span tree) from there.</a:t>
            </a:r>
          </a:p>
          <a:p>
            <a:pPr>
              <a:buFont typeface="Wingdings" panose="05000000000000000000" pitchFamily="2" charset="2"/>
              <a:buChar char="§"/>
            </a:pPr>
            <a:r>
              <a:rPr lang="en-IN" altLang="en-US" sz="2000"/>
              <a:t>Interaction: </a:t>
            </a:r>
          </a:p>
          <a:p>
            <a:pPr lvl="1"/>
            <a:r>
              <a:rPr lang="en-IN" altLang="en-US" sz="1800"/>
              <a:t>Singleclick: Show connections via highlight </a:t>
            </a:r>
          </a:p>
          <a:p>
            <a:pPr lvl="1"/>
            <a:r>
              <a:rPr lang="en-IN" altLang="en-US" sz="1800"/>
              <a:t>Doubleclick: New focus vertex </a:t>
            </a:r>
          </a:p>
          <a:p>
            <a:pPr>
              <a:buFont typeface="Wingdings" panose="05000000000000000000" pitchFamily="2" charset="2"/>
              <a:buChar char="§"/>
            </a:pPr>
            <a:r>
              <a:rPr lang="en-IN" altLang="en-US" sz="2000"/>
              <a:t>Smooth animated change in focus </a:t>
            </a:r>
          </a:p>
          <a:p>
            <a:pPr>
              <a:buFont typeface="Wingdings" panose="05000000000000000000" pitchFamily="2" charset="2"/>
              <a:buChar char="§"/>
            </a:pPr>
            <a:r>
              <a:rPr lang="en-IN" altLang="en-US" sz="2000"/>
              <a:t>“Plant a seed and watch it grow” </a:t>
            </a:r>
          </a:p>
        </p:txBody>
      </p:sp>
      <p:sp>
        <p:nvSpPr>
          <p:cNvPr id="109572" name="Slide Number Placeholder 3">
            <a:extLst>
              <a:ext uri="{FF2B5EF4-FFF2-40B4-BE49-F238E27FC236}">
                <a16:creationId xmlns:a16="http://schemas.microsoft.com/office/drawing/2014/main" id="{C599B1CB-3D53-B490-B92D-F1655714C08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D93F597-A927-4D26-AF0E-9A26D1B15125}"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9573" name="Picture 5">
            <a:extLst>
              <a:ext uri="{FF2B5EF4-FFF2-40B4-BE49-F238E27FC236}">
                <a16:creationId xmlns:a16="http://schemas.microsoft.com/office/drawing/2014/main" id="{5A746385-6D64-DAED-6767-C0C82B73A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388" y="1524000"/>
            <a:ext cx="471011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4" name="TextBox 3">
            <a:extLst>
              <a:ext uri="{FF2B5EF4-FFF2-40B4-BE49-F238E27FC236}">
                <a16:creationId xmlns:a16="http://schemas.microsoft.com/office/drawing/2014/main" id="{3E448425-22E5-82F6-9C85-2A91D43D0A6C}"/>
              </a:ext>
            </a:extLst>
          </p:cNvPr>
          <p:cNvSpPr txBox="1">
            <a:spLocks noChangeArrowheads="1"/>
          </p:cNvSpPr>
          <p:nvPr/>
        </p:nvSpPr>
        <p:spPr bwMode="auto">
          <a:xfrm>
            <a:off x="4572000" y="4960938"/>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sz="18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Lee et al TVCG ‘06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70688"/>
            <a:ext cx="8540496" cy="1304544"/>
          </a:xfrm>
        </p:spPr>
        <p:txBody>
          <a:bodyPr/>
          <a:lstStyle/>
          <a:p>
            <a:br>
              <a:rPr lang="en-US" sz="4800" dirty="0"/>
            </a:br>
            <a:br>
              <a:rPr lang="en-US" sz="4800" dirty="0"/>
            </a:br>
            <a:br>
              <a:rPr lang="en-US" sz="4800" dirty="0"/>
            </a:br>
            <a:br>
              <a:rPr lang="en-US" dirty="0"/>
            </a:br>
            <a:r>
              <a:rPr lang="en-US" sz="4800" dirty="0"/>
              <a:t>Network Visualization</a:t>
            </a:r>
          </a:p>
        </p:txBody>
      </p:sp>
      <p:sp>
        <p:nvSpPr>
          <p:cNvPr id="7" name="Content Placeholder 6"/>
          <p:cNvSpPr>
            <a:spLocks noGrp="1"/>
          </p:cNvSpPr>
          <p:nvPr>
            <p:ph idx="1"/>
          </p:nvPr>
        </p:nvSpPr>
        <p:spPr/>
        <p:txBody>
          <a:bodyPr/>
          <a:lstStyle/>
          <a:p>
            <a:pPr lvl="0">
              <a:buFont typeface="Wingdings" panose="05000000000000000000" pitchFamily="2" charset="2"/>
              <a:buChar char="§"/>
            </a:pPr>
            <a:r>
              <a:rPr lang="en-US" dirty="0">
                <a:solidFill>
                  <a:schemeClr val="tx1"/>
                </a:solidFill>
              </a:rPr>
              <a:t>Introduction to Visualization</a:t>
            </a:r>
          </a:p>
          <a:p>
            <a:pPr>
              <a:buFont typeface="Wingdings" panose="05000000000000000000" pitchFamily="2" charset="2"/>
              <a:buChar char="§"/>
            </a:pPr>
            <a:r>
              <a:rPr lang="en-US" dirty="0">
                <a:solidFill>
                  <a:schemeClr val="tx1"/>
                </a:solidFill>
              </a:rPr>
              <a:t>Graph Visualization</a:t>
            </a:r>
          </a:p>
          <a:p>
            <a:pPr lvl="1">
              <a:buFont typeface="Arial" panose="020B0604020202020204" pitchFamily="34" charset="0"/>
              <a:buChar char="•"/>
            </a:pPr>
            <a:r>
              <a:rPr lang="en-US" sz="2000" dirty="0">
                <a:solidFill>
                  <a:schemeClr val="tx1"/>
                </a:solidFill>
              </a:rPr>
              <a:t>Graph Layout</a:t>
            </a:r>
          </a:p>
          <a:p>
            <a:pPr>
              <a:buFont typeface="Wingdings" panose="05000000000000000000" pitchFamily="2" charset="2"/>
              <a:buChar char="§"/>
            </a:pPr>
            <a:r>
              <a:rPr lang="en-US" dirty="0">
                <a:solidFill>
                  <a:schemeClr val="tx1"/>
                </a:solidFill>
              </a:rPr>
              <a:t>Tree Visualization</a:t>
            </a:r>
          </a:p>
          <a:p>
            <a:pPr>
              <a:buFont typeface="Wingdings" panose="05000000000000000000" pitchFamily="2" charset="2"/>
              <a:buChar char="§"/>
            </a:pPr>
            <a:r>
              <a:rPr lang="en-US" dirty="0">
                <a:solidFill>
                  <a:schemeClr val="tx1"/>
                </a:solidFill>
              </a:rPr>
              <a:t>Interaction</a:t>
            </a:r>
          </a:p>
          <a:p>
            <a:pPr>
              <a:buFont typeface="Wingdings" panose="05000000000000000000" pitchFamily="2" charset="2"/>
              <a:buChar char="§"/>
            </a:pPr>
            <a:r>
              <a:rPr lang="en-US" dirty="0">
                <a:solidFill>
                  <a:schemeClr val="tx1"/>
                </a:solidFill>
              </a:rPr>
              <a:t>Graphical Excellence</a:t>
            </a:r>
          </a:p>
          <a:p>
            <a:pPr>
              <a:buFont typeface="Wingdings" panose="05000000000000000000" pitchFamily="2" charset="2"/>
              <a:buChar char="§"/>
            </a:pPr>
            <a:r>
              <a:rPr lang="en-US" dirty="0">
                <a:solidFill>
                  <a:schemeClr val="tx1"/>
                </a:solidFill>
              </a:rPr>
              <a:t>Network Visualization Software</a:t>
            </a:r>
          </a:p>
        </p:txBody>
      </p:sp>
      <p:sp>
        <p:nvSpPr>
          <p:cNvPr id="5" name="Slide Number Placeholder 4"/>
          <p:cNvSpPr>
            <a:spLocks noGrp="1"/>
          </p:cNvSpPr>
          <p:nvPr>
            <p:ph type="sldNum" sz="quarter" idx="12"/>
          </p:nvPr>
        </p:nvSpPr>
        <p:spPr/>
        <p:txBody>
          <a:bodyPr/>
          <a:lstStyle/>
          <a:p>
            <a:fld id="{FA671662-D2D0-C14C-B280-A81C24C23A8E}" type="slidenum">
              <a:rPr lang="en-US"/>
              <a:t>2</a:t>
            </a:fld>
            <a:endParaRPr lang="en-US"/>
          </a:p>
        </p:txBody>
      </p:sp>
    </p:spTree>
    <p:extLst>
      <p:ext uri="{BB962C8B-B14F-4D97-AF65-F5344CB8AC3E}">
        <p14:creationId xmlns:p14="http://schemas.microsoft.com/office/powerpoint/2010/main" val="427656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2">
            <a:extLst>
              <a:ext uri="{FF2B5EF4-FFF2-40B4-BE49-F238E27FC236}">
                <a16:creationId xmlns:a16="http://schemas.microsoft.com/office/drawing/2014/main" id="{D2E62209-EE98-CC28-0A2A-3EBAB0A37BA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FD8C8CD-F9ED-4468-B8CA-35AFD1722C40}"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10595" name="Picture 5">
            <a:extLst>
              <a:ext uri="{FF2B5EF4-FFF2-40B4-BE49-F238E27FC236}">
                <a16:creationId xmlns:a16="http://schemas.microsoft.com/office/drawing/2014/main" id="{97EF5B62-D506-55AB-0626-DF666A03E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963" y="522288"/>
            <a:ext cx="4664075"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D7F5-D16E-A9A7-2D3B-80352921FB25}"/>
              </a:ext>
            </a:extLst>
          </p:cNvPr>
          <p:cNvSpPr>
            <a:spLocks noGrp="1"/>
          </p:cNvSpPr>
          <p:nvPr>
            <p:ph type="title"/>
          </p:nvPr>
        </p:nvSpPr>
        <p:spPr/>
        <p:txBody>
          <a:bodyPr/>
          <a:lstStyle/>
          <a:p>
            <a:pPr>
              <a:defRPr/>
            </a:pPr>
            <a:r>
              <a:rPr lang="en-US" dirty="0"/>
              <a:t>Filtering</a:t>
            </a:r>
          </a:p>
        </p:txBody>
      </p:sp>
      <p:sp>
        <p:nvSpPr>
          <p:cNvPr id="86019" name="Content Placeholder 2">
            <a:extLst>
              <a:ext uri="{FF2B5EF4-FFF2-40B4-BE49-F238E27FC236}">
                <a16:creationId xmlns:a16="http://schemas.microsoft.com/office/drawing/2014/main" id="{2B85BCE7-85AD-2247-B848-2C3766B42E35}"/>
              </a:ext>
            </a:extLst>
          </p:cNvPr>
          <p:cNvSpPr>
            <a:spLocks noGrp="1"/>
          </p:cNvSpPr>
          <p:nvPr>
            <p:ph idx="1"/>
          </p:nvPr>
        </p:nvSpPr>
        <p:spPr/>
        <p:txBody>
          <a:bodyPr/>
          <a:lstStyle/>
          <a:p>
            <a:pPr>
              <a:buFont typeface="Wingdings" panose="05000000000000000000" pitchFamily="2" charset="2"/>
              <a:buChar char="§"/>
            </a:pPr>
            <a:r>
              <a:rPr lang="en-US" altLang="en-US" dirty="0">
                <a:solidFill>
                  <a:schemeClr val="tx1"/>
                </a:solidFill>
              </a:rPr>
              <a:t>“Show me something conditionally” </a:t>
            </a:r>
          </a:p>
          <a:p>
            <a:pPr>
              <a:buFont typeface="Wingdings" panose="05000000000000000000" pitchFamily="2" charset="2"/>
              <a:buChar char="§"/>
            </a:pPr>
            <a:r>
              <a:rPr lang="en-US" altLang="en-US" dirty="0">
                <a:solidFill>
                  <a:schemeClr val="tx1"/>
                </a:solidFill>
              </a:rPr>
              <a:t>Change the set of data items being presented based on some specific conditions. </a:t>
            </a:r>
          </a:p>
          <a:p>
            <a:pPr>
              <a:buFont typeface="Wingdings" panose="05000000000000000000" pitchFamily="2" charset="2"/>
              <a:buChar char="§"/>
            </a:pPr>
            <a:endParaRPr lang="en-US" altLang="en-US" dirty="0">
              <a:solidFill>
                <a:schemeClr val="tx1"/>
              </a:solidFill>
            </a:endParaRPr>
          </a:p>
          <a:p>
            <a:pPr>
              <a:buFont typeface="Wingdings" panose="05000000000000000000" pitchFamily="2" charset="2"/>
              <a:buChar char="§"/>
            </a:pPr>
            <a:r>
              <a:rPr lang="en-US" altLang="en-US" dirty="0">
                <a:solidFill>
                  <a:schemeClr val="tx1"/>
                </a:solidFill>
              </a:rPr>
              <a:t>Example </a:t>
            </a:r>
          </a:p>
          <a:p>
            <a:pPr lvl="1">
              <a:buFont typeface="Arial" panose="020B0604020202020204" pitchFamily="34" charset="0"/>
              <a:buChar char="•"/>
            </a:pPr>
            <a:r>
              <a:rPr lang="en-US" altLang="en-US" sz="2000" dirty="0">
                <a:solidFill>
                  <a:schemeClr val="tx1"/>
                </a:solidFill>
              </a:rPr>
              <a:t>Dynamic query </a:t>
            </a:r>
          </a:p>
          <a:p>
            <a:endParaRPr lang="en-US" altLang="en-US" dirty="0"/>
          </a:p>
        </p:txBody>
      </p:sp>
      <p:sp>
        <p:nvSpPr>
          <p:cNvPr id="86020" name="Slide Number Placeholder 3">
            <a:extLst>
              <a:ext uri="{FF2B5EF4-FFF2-40B4-BE49-F238E27FC236}">
                <a16:creationId xmlns:a16="http://schemas.microsoft.com/office/drawing/2014/main" id="{A1680C50-41FA-1E0D-50BC-11E0438FBD3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CAF717E-7D1B-4DFB-A9E0-AA855E8AE495}" type="slidenum">
              <a:rPr lang="en-US" altLang="en-US" smtClean="0">
                <a:solidFill>
                  <a:srgbClr val="FFFFFF"/>
                </a:solidFill>
              </a:rPr>
              <a:pPr/>
              <a:t>21</a:t>
            </a:fld>
            <a:endParaRPr lang="en-US" altLang="en-US">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7C7FB1ED-5D1D-B24A-731C-777591C80133}"/>
              </a:ext>
            </a:extLst>
          </p:cNvPr>
          <p:cNvSpPr>
            <a:spLocks noGrp="1" noChangeArrowheads="1"/>
          </p:cNvSpPr>
          <p:nvPr>
            <p:ph type="title"/>
          </p:nvPr>
        </p:nvSpPr>
        <p:spPr>
          <a:xfrm>
            <a:off x="326571" y="195943"/>
            <a:ext cx="8360229" cy="827314"/>
          </a:xfrm>
        </p:spPr>
        <p:txBody>
          <a:bodyPr>
            <a:noAutofit/>
          </a:bodyPr>
          <a:lstStyle/>
          <a:p>
            <a:pPr eaLnBrk="1" hangingPunct="1">
              <a:defRPr/>
            </a:pPr>
            <a:r>
              <a:rPr lang="en-US" sz="3200" dirty="0"/>
              <a:t>Methods of representing unselected nodes</a:t>
            </a:r>
          </a:p>
        </p:txBody>
      </p:sp>
      <p:sp>
        <p:nvSpPr>
          <p:cNvPr id="87043" name="Rectangle 3">
            <a:extLst>
              <a:ext uri="{FF2B5EF4-FFF2-40B4-BE49-F238E27FC236}">
                <a16:creationId xmlns:a16="http://schemas.microsoft.com/office/drawing/2014/main" id="{A8AED2C8-3EBA-40A6-8B02-FCD012841B9B}"/>
              </a:ext>
            </a:extLst>
          </p:cNvPr>
          <p:cNvSpPr>
            <a:spLocks noGrp="1"/>
          </p:cNvSpPr>
          <p:nvPr>
            <p:ph type="body" idx="1"/>
          </p:nvPr>
        </p:nvSpPr>
        <p:spPr>
          <a:xfrm>
            <a:off x="252412" y="1344612"/>
            <a:ext cx="4683125" cy="5011738"/>
          </a:xfrm>
        </p:spPr>
        <p:txBody>
          <a:bodyPr/>
          <a:lstStyle/>
          <a:p>
            <a:pPr eaLnBrk="1" hangingPunct="1">
              <a:lnSpc>
                <a:spcPct val="90000"/>
              </a:lnSpc>
              <a:buFont typeface="Wingdings" panose="05000000000000000000" pitchFamily="2" charset="2"/>
              <a:buChar char="§"/>
            </a:pPr>
            <a:r>
              <a:rPr lang="en-US" altLang="en-US" sz="2800" dirty="0">
                <a:solidFill>
                  <a:schemeClr val="tx1"/>
                </a:solidFill>
              </a:rPr>
              <a:t>Ghosting</a:t>
            </a:r>
          </a:p>
          <a:p>
            <a:pPr lvl="1" eaLnBrk="1" hangingPunct="1">
              <a:lnSpc>
                <a:spcPct val="90000"/>
              </a:lnSpc>
              <a:buFont typeface="Arial" panose="020B0604020202020204" pitchFamily="34" charset="0"/>
              <a:buChar char="•"/>
            </a:pPr>
            <a:r>
              <a:rPr lang="en-US" altLang="en-US" sz="2000" dirty="0">
                <a:solidFill>
                  <a:schemeClr val="tx1"/>
                </a:solidFill>
              </a:rPr>
              <a:t>De-emphasizing or relegating nodes to background</a:t>
            </a:r>
          </a:p>
          <a:p>
            <a:pPr eaLnBrk="1" hangingPunct="1">
              <a:lnSpc>
                <a:spcPct val="90000"/>
              </a:lnSpc>
              <a:buFont typeface="Wingdings" panose="05000000000000000000" pitchFamily="2" charset="2"/>
              <a:buChar char="§"/>
            </a:pPr>
            <a:r>
              <a:rPr lang="en-US" altLang="en-US" sz="2800" dirty="0">
                <a:solidFill>
                  <a:schemeClr val="tx1"/>
                </a:solidFill>
              </a:rPr>
              <a:t>Hiding</a:t>
            </a:r>
          </a:p>
          <a:p>
            <a:pPr lvl="1" eaLnBrk="1" hangingPunct="1">
              <a:lnSpc>
                <a:spcPct val="90000"/>
              </a:lnSpc>
              <a:buFont typeface="Arial" panose="020B0604020202020204" pitchFamily="34" charset="0"/>
              <a:buChar char="•"/>
            </a:pPr>
            <a:r>
              <a:rPr lang="en-US" altLang="en-US" sz="2000" dirty="0">
                <a:solidFill>
                  <a:schemeClr val="tx1"/>
                </a:solidFill>
              </a:rPr>
              <a:t>Not displaying at all</a:t>
            </a:r>
          </a:p>
          <a:p>
            <a:pPr eaLnBrk="1" hangingPunct="1">
              <a:lnSpc>
                <a:spcPct val="90000"/>
              </a:lnSpc>
              <a:buFont typeface="Wingdings" panose="05000000000000000000" pitchFamily="2" charset="2"/>
              <a:buChar char="§"/>
            </a:pPr>
            <a:r>
              <a:rPr lang="en-US" altLang="en-US" sz="2800" dirty="0">
                <a:solidFill>
                  <a:schemeClr val="tx1"/>
                </a:solidFill>
              </a:rPr>
              <a:t>Grouping</a:t>
            </a:r>
          </a:p>
          <a:p>
            <a:pPr lvl="1" eaLnBrk="1" hangingPunct="1">
              <a:lnSpc>
                <a:spcPct val="90000"/>
              </a:lnSpc>
              <a:buFont typeface="Arial" panose="020B0604020202020204" pitchFamily="34" charset="0"/>
              <a:buChar char="•"/>
            </a:pPr>
            <a:r>
              <a:rPr lang="en-US" altLang="en-US" sz="2000" dirty="0">
                <a:solidFill>
                  <a:schemeClr val="tx1"/>
                </a:solidFill>
              </a:rPr>
              <a:t>Grouping under super-node representation</a:t>
            </a:r>
          </a:p>
        </p:txBody>
      </p:sp>
      <p:pic>
        <p:nvPicPr>
          <p:cNvPr id="87044" name="Picture 4" descr="A:\ghosting.gif">
            <a:extLst>
              <a:ext uri="{FF2B5EF4-FFF2-40B4-BE49-F238E27FC236}">
                <a16:creationId xmlns:a16="http://schemas.microsoft.com/office/drawing/2014/main" id="{4B2E2CFC-49AD-07EE-4086-1979F1387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00200"/>
            <a:ext cx="3927475"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5" descr="A:\hiding.gif">
            <a:extLst>
              <a:ext uri="{FF2B5EF4-FFF2-40B4-BE49-F238E27FC236}">
                <a16:creationId xmlns:a16="http://schemas.microsoft.com/office/drawing/2014/main" id="{8AF0CFE5-615F-DB01-2927-E5CC05BA4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581400"/>
            <a:ext cx="25146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6" descr="A:\grouping.gif">
            <a:extLst>
              <a:ext uri="{FF2B5EF4-FFF2-40B4-BE49-F238E27FC236}">
                <a16:creationId xmlns:a16="http://schemas.microsoft.com/office/drawing/2014/main" id="{FC82AEBE-051D-9D80-95D8-ACC091B3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800600"/>
            <a:ext cx="3481388"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Slide Number Placeholder 2">
            <a:extLst>
              <a:ext uri="{FF2B5EF4-FFF2-40B4-BE49-F238E27FC236}">
                <a16:creationId xmlns:a16="http://schemas.microsoft.com/office/drawing/2014/main" id="{E3BE0382-70BC-62EC-1472-2D9EB02D3AC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3BCB2DB-C699-4B1D-94E2-5AD3DED2D028}" type="slidenum">
              <a:rPr lang="en-US" altLang="en-US" smtClean="0">
                <a:solidFill>
                  <a:srgbClr val="FFFFFF"/>
                </a:solidFill>
              </a:rPr>
              <a:pPr/>
              <a:t>22</a:t>
            </a:fld>
            <a:endParaRPr lang="en-US" altLang="en-US">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BD168FE-355A-C26B-5A93-C108240BB989}"/>
              </a:ext>
            </a:extLst>
          </p:cNvPr>
          <p:cNvSpPr>
            <a:spLocks noGrp="1" noChangeArrowheads="1"/>
          </p:cNvSpPr>
          <p:nvPr>
            <p:ph type="title"/>
          </p:nvPr>
        </p:nvSpPr>
        <p:spPr>
          <a:xfrm>
            <a:off x="380999" y="220208"/>
            <a:ext cx="8033657" cy="1023257"/>
          </a:xfrm>
        </p:spPr>
        <p:txBody>
          <a:bodyPr/>
          <a:lstStyle/>
          <a:p>
            <a:pPr eaLnBrk="1" hangingPunct="1">
              <a:defRPr/>
            </a:pPr>
            <a:r>
              <a:rPr lang="en-US" dirty="0"/>
              <a:t>Clustering</a:t>
            </a:r>
          </a:p>
        </p:txBody>
      </p:sp>
      <p:sp>
        <p:nvSpPr>
          <p:cNvPr id="88067" name="Rectangle 3">
            <a:extLst>
              <a:ext uri="{FF2B5EF4-FFF2-40B4-BE49-F238E27FC236}">
                <a16:creationId xmlns:a16="http://schemas.microsoft.com/office/drawing/2014/main" id="{41BFCEC8-852F-42CF-C11E-397A915DD730}"/>
              </a:ext>
            </a:extLst>
          </p:cNvPr>
          <p:cNvSpPr>
            <a:spLocks noGrp="1"/>
          </p:cNvSpPr>
          <p:nvPr>
            <p:ph type="body" idx="1"/>
          </p:nvPr>
        </p:nvSpPr>
        <p:spPr/>
        <p:txBody>
          <a:bodyPr/>
          <a:lstStyle/>
          <a:p>
            <a:pPr eaLnBrk="1" hangingPunct="1">
              <a:buFont typeface="Wingdings" panose="05000000000000000000" pitchFamily="2" charset="2"/>
              <a:buChar char="§"/>
            </a:pPr>
            <a:r>
              <a:rPr lang="en-US" altLang="en-US" sz="2800" dirty="0">
                <a:solidFill>
                  <a:schemeClr val="tx1"/>
                </a:solidFill>
              </a:rPr>
              <a:t>Structure-based Clustering</a:t>
            </a:r>
          </a:p>
          <a:p>
            <a:pPr lvl="1" eaLnBrk="1" hangingPunct="1">
              <a:buFont typeface="Arial" panose="020B0604020202020204" pitchFamily="34" charset="0"/>
              <a:buChar char="•"/>
            </a:pPr>
            <a:r>
              <a:rPr lang="en-US" altLang="en-US" sz="2400" dirty="0">
                <a:solidFill>
                  <a:schemeClr val="tx1"/>
                </a:solidFill>
              </a:rPr>
              <a:t>Most common in graph visualization</a:t>
            </a:r>
          </a:p>
          <a:p>
            <a:pPr lvl="1" eaLnBrk="1" hangingPunct="1">
              <a:buFont typeface="Arial" panose="020B0604020202020204" pitchFamily="34" charset="0"/>
              <a:buChar char="•"/>
            </a:pPr>
            <a:r>
              <a:rPr lang="en-US" altLang="en-US" sz="2400" dirty="0">
                <a:solidFill>
                  <a:schemeClr val="tx1"/>
                </a:solidFill>
              </a:rPr>
              <a:t>Often retain structure of graph</a:t>
            </a:r>
          </a:p>
          <a:p>
            <a:pPr lvl="1" eaLnBrk="1" hangingPunct="1">
              <a:buFont typeface="Symbol" panose="05050102010706020507" pitchFamily="18" charset="2"/>
              <a:buChar char="Þ"/>
            </a:pPr>
            <a:r>
              <a:rPr lang="en-US" altLang="en-US" sz="2400" dirty="0">
                <a:solidFill>
                  <a:schemeClr val="tx1"/>
                </a:solidFill>
              </a:rPr>
              <a:t>Useful for user orientation</a:t>
            </a:r>
          </a:p>
          <a:p>
            <a:pPr eaLnBrk="1" hangingPunct="1">
              <a:buFont typeface="Wingdings" panose="05000000000000000000" pitchFamily="2" charset="2"/>
              <a:buChar char="§"/>
            </a:pPr>
            <a:r>
              <a:rPr lang="en-US" altLang="en-US" sz="2800" dirty="0">
                <a:solidFill>
                  <a:schemeClr val="tx1"/>
                </a:solidFill>
              </a:rPr>
              <a:t>Content-based Clustering</a:t>
            </a:r>
          </a:p>
          <a:p>
            <a:pPr lvl="1" eaLnBrk="1" hangingPunct="1">
              <a:buFont typeface="Arial" panose="020B0604020202020204" pitchFamily="34" charset="0"/>
              <a:buChar char="•"/>
            </a:pPr>
            <a:r>
              <a:rPr lang="en-US" altLang="en-US" sz="2400" dirty="0">
                <a:solidFill>
                  <a:schemeClr val="tx1"/>
                </a:solidFill>
              </a:rPr>
              <a:t>Application specific</a:t>
            </a:r>
          </a:p>
          <a:p>
            <a:pPr lvl="1" eaLnBrk="1" hangingPunct="1">
              <a:buFont typeface="Arial" panose="020B0604020202020204" pitchFamily="34" charset="0"/>
              <a:buChar char="•"/>
            </a:pPr>
            <a:r>
              <a:rPr lang="en-US" altLang="en-US" sz="2400" dirty="0">
                <a:solidFill>
                  <a:schemeClr val="tx1"/>
                </a:solidFill>
              </a:rPr>
              <a:t>Can be used for </a:t>
            </a:r>
          </a:p>
          <a:p>
            <a:pPr lvl="2" eaLnBrk="1" hangingPunct="1">
              <a:buFont typeface="Century Gothic" panose="020B0502020202020204" pitchFamily="34" charset="0"/>
              <a:buChar char="-"/>
            </a:pPr>
            <a:r>
              <a:rPr lang="en-US" altLang="en-US" sz="2000" dirty="0">
                <a:solidFill>
                  <a:schemeClr val="tx1"/>
                </a:solidFill>
              </a:rPr>
              <a:t>Filtering: de-emphasis or removal of elements from view</a:t>
            </a:r>
          </a:p>
          <a:p>
            <a:pPr lvl="2" eaLnBrk="1" hangingPunct="1">
              <a:buFont typeface="Century Gothic" panose="020B0502020202020204" pitchFamily="34" charset="0"/>
              <a:buChar char="-"/>
            </a:pPr>
            <a:r>
              <a:rPr lang="en-US" altLang="en-US" sz="2000" dirty="0">
                <a:solidFill>
                  <a:schemeClr val="tx1"/>
                </a:solidFill>
              </a:rPr>
              <a:t>Search: emphasis of an element or group of elements</a:t>
            </a:r>
          </a:p>
        </p:txBody>
      </p:sp>
      <p:sp>
        <p:nvSpPr>
          <p:cNvPr id="88068" name="Slide Number Placeholder 2">
            <a:extLst>
              <a:ext uri="{FF2B5EF4-FFF2-40B4-BE49-F238E27FC236}">
                <a16:creationId xmlns:a16="http://schemas.microsoft.com/office/drawing/2014/main" id="{F54FD1C8-23E0-1812-86BB-2F0BDFB200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DE1CEEC-7273-4F0B-9218-5CBE9F9CBA56}" type="slidenum">
              <a:rPr lang="en-US" altLang="en-US" smtClean="0">
                <a:solidFill>
                  <a:srgbClr val="FFFFFF"/>
                </a:solidFill>
              </a:rPr>
              <a:pPr/>
              <a:t>23</a:t>
            </a:fld>
            <a:endParaRPr lang="en-US" altLang="en-US">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2E22E82-FD0C-F7CF-310E-68F2800ABF9F}"/>
              </a:ext>
            </a:extLst>
          </p:cNvPr>
          <p:cNvSpPr>
            <a:spLocks noGrp="1" noChangeArrowheads="1"/>
          </p:cNvSpPr>
          <p:nvPr>
            <p:ph type="title"/>
          </p:nvPr>
        </p:nvSpPr>
        <p:spPr>
          <a:xfrm>
            <a:off x="402771" y="236537"/>
            <a:ext cx="8338457" cy="990600"/>
          </a:xfrm>
        </p:spPr>
        <p:txBody>
          <a:bodyPr/>
          <a:lstStyle/>
          <a:p>
            <a:pPr eaLnBrk="1" hangingPunct="1">
              <a:defRPr/>
            </a:pPr>
            <a:r>
              <a:rPr lang="en-US" sz="4400" dirty="0"/>
              <a:t>Clustering – Goal &amp; Technique</a:t>
            </a:r>
          </a:p>
        </p:txBody>
      </p:sp>
      <p:sp>
        <p:nvSpPr>
          <p:cNvPr id="89091" name="Rectangle 3">
            <a:extLst>
              <a:ext uri="{FF2B5EF4-FFF2-40B4-BE49-F238E27FC236}">
                <a16:creationId xmlns:a16="http://schemas.microsoft.com/office/drawing/2014/main" id="{C576585C-D7D7-C621-5899-6E89BE482F0F}"/>
              </a:ext>
            </a:extLst>
          </p:cNvPr>
          <p:cNvSpPr>
            <a:spLocks noGrp="1"/>
          </p:cNvSpPr>
          <p:nvPr>
            <p:ph type="body" idx="1"/>
          </p:nvPr>
        </p:nvSpPr>
        <p:spPr/>
        <p:txBody>
          <a:bodyPr/>
          <a:lstStyle/>
          <a:p>
            <a:pPr eaLnBrk="1" hangingPunct="1">
              <a:buFont typeface="Wingdings" panose="05000000000000000000" pitchFamily="2" charset="2"/>
              <a:buChar char="§"/>
            </a:pPr>
            <a:r>
              <a:rPr lang="en-US" altLang="en-US" dirty="0">
                <a:solidFill>
                  <a:schemeClr val="tx1"/>
                </a:solidFill>
              </a:rPr>
              <a:t>Common goal</a:t>
            </a:r>
          </a:p>
          <a:p>
            <a:pPr lvl="1" eaLnBrk="1" hangingPunct="1">
              <a:buFont typeface="Arial" panose="020B0604020202020204" pitchFamily="34" charset="0"/>
              <a:buChar char="•"/>
            </a:pPr>
            <a:r>
              <a:rPr lang="en-US" altLang="en-US" sz="2000" dirty="0">
                <a:solidFill>
                  <a:schemeClr val="tx1"/>
                </a:solidFill>
              </a:rPr>
              <a:t>Finding disjoint clusters</a:t>
            </a:r>
          </a:p>
          <a:p>
            <a:pPr lvl="1" eaLnBrk="1" hangingPunct="1">
              <a:buFont typeface="Arial" panose="020B0604020202020204" pitchFamily="34" charset="0"/>
              <a:buChar char="•"/>
            </a:pPr>
            <a:r>
              <a:rPr lang="en-US" altLang="en-US" sz="2000" dirty="0">
                <a:solidFill>
                  <a:schemeClr val="tx1"/>
                </a:solidFill>
              </a:rPr>
              <a:t>Finding overlapping clusters</a:t>
            </a:r>
          </a:p>
          <a:p>
            <a:pPr eaLnBrk="1" hangingPunct="1">
              <a:buFont typeface="Wingdings" panose="05000000000000000000" pitchFamily="2" charset="2"/>
              <a:buChar char="§"/>
            </a:pPr>
            <a:r>
              <a:rPr lang="en-US" altLang="en-US" sz="2800" dirty="0">
                <a:solidFill>
                  <a:schemeClr val="tx1"/>
                </a:solidFill>
              </a:rPr>
              <a:t>Common technique</a:t>
            </a:r>
          </a:p>
          <a:p>
            <a:pPr lvl="1" eaLnBrk="1" hangingPunct="1">
              <a:buFont typeface="Arial" panose="020B0604020202020204" pitchFamily="34" charset="0"/>
              <a:buChar char="•"/>
            </a:pPr>
            <a:r>
              <a:rPr lang="en-US" altLang="en-US" sz="2000" dirty="0">
                <a:solidFill>
                  <a:schemeClr val="tx1"/>
                </a:solidFill>
              </a:rPr>
              <a:t>Least number of edges between neighbors</a:t>
            </a:r>
          </a:p>
          <a:p>
            <a:pPr lvl="1" eaLnBrk="1" hangingPunct="1">
              <a:buFont typeface="Arial" panose="020B0604020202020204" pitchFamily="34" charset="0"/>
              <a:buChar char="•"/>
            </a:pPr>
            <a:r>
              <a:rPr lang="en-US" altLang="en-US" sz="2000" dirty="0">
                <a:solidFill>
                  <a:schemeClr val="tx1"/>
                </a:solidFill>
              </a:rPr>
              <a:t>	(Ratio Cut technique in VLSI design)</a:t>
            </a:r>
          </a:p>
        </p:txBody>
      </p:sp>
      <p:sp>
        <p:nvSpPr>
          <p:cNvPr id="89092" name="Slide Number Placeholder 2">
            <a:extLst>
              <a:ext uri="{FF2B5EF4-FFF2-40B4-BE49-F238E27FC236}">
                <a16:creationId xmlns:a16="http://schemas.microsoft.com/office/drawing/2014/main" id="{91C39C26-8C63-1A0C-A06F-C6FE743A8D3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AA1E32F-E1CD-464B-B872-F78F818FD1EF}" type="slidenum">
              <a:rPr lang="en-US" altLang="en-US" smtClean="0">
                <a:solidFill>
                  <a:srgbClr val="FFFFFF"/>
                </a:solidFill>
              </a:rPr>
              <a:pPr/>
              <a:t>24</a:t>
            </a:fld>
            <a:endParaRPr lang="en-US" altLang="en-US">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0658587-425F-FF6C-2669-BC0C7E47E14F}"/>
              </a:ext>
            </a:extLst>
          </p:cNvPr>
          <p:cNvSpPr>
            <a:spLocks noGrp="1" noChangeArrowheads="1"/>
          </p:cNvSpPr>
          <p:nvPr>
            <p:ph type="title"/>
          </p:nvPr>
        </p:nvSpPr>
        <p:spPr>
          <a:xfrm>
            <a:off x="511628" y="293914"/>
            <a:ext cx="8120743" cy="936171"/>
          </a:xfrm>
        </p:spPr>
        <p:txBody>
          <a:bodyPr/>
          <a:lstStyle/>
          <a:p>
            <a:pPr eaLnBrk="1" hangingPunct="1">
              <a:defRPr/>
            </a:pPr>
            <a:r>
              <a:rPr lang="en-US" altLang="en-US" dirty="0"/>
              <a:t>Hierarchical Clustering</a:t>
            </a:r>
          </a:p>
        </p:txBody>
      </p:sp>
      <p:sp>
        <p:nvSpPr>
          <p:cNvPr id="90115" name="Rectangle 3">
            <a:extLst>
              <a:ext uri="{FF2B5EF4-FFF2-40B4-BE49-F238E27FC236}">
                <a16:creationId xmlns:a16="http://schemas.microsoft.com/office/drawing/2014/main" id="{BD14C286-748E-44D3-9FAE-02F9AE1E4DE0}"/>
              </a:ext>
            </a:extLst>
          </p:cNvPr>
          <p:cNvSpPr>
            <a:spLocks noGrp="1"/>
          </p:cNvSpPr>
          <p:nvPr>
            <p:ph type="body" idx="1"/>
          </p:nvPr>
        </p:nvSpPr>
        <p:spPr>
          <a:xfrm>
            <a:off x="152400" y="1600201"/>
            <a:ext cx="4724400" cy="4278086"/>
          </a:xfrm>
        </p:spPr>
        <p:txBody>
          <a:bodyPr/>
          <a:lstStyle/>
          <a:p>
            <a:pPr eaLnBrk="1" hangingPunct="1"/>
            <a:r>
              <a:rPr lang="en-US" altLang="en-US" dirty="0"/>
              <a:t>From successive application</a:t>
            </a:r>
          </a:p>
          <a:p>
            <a:pPr eaLnBrk="1" hangingPunct="1">
              <a:buFont typeface="Wingdings" panose="05000000000000000000" pitchFamily="2" charset="2"/>
              <a:buNone/>
            </a:pPr>
            <a:r>
              <a:rPr lang="en-US" altLang="en-US" dirty="0"/>
              <a:t>	of clustering process</a:t>
            </a:r>
          </a:p>
          <a:p>
            <a:pPr eaLnBrk="1" hangingPunct="1"/>
            <a:r>
              <a:rPr lang="en-US" altLang="en-US" dirty="0"/>
              <a:t>Can be navigated as tree</a:t>
            </a:r>
          </a:p>
        </p:txBody>
      </p:sp>
      <p:pic>
        <p:nvPicPr>
          <p:cNvPr id="90116" name="Picture 4" descr="A:\Clustering.gif">
            <a:extLst>
              <a:ext uri="{FF2B5EF4-FFF2-40B4-BE49-F238E27FC236}">
                <a16:creationId xmlns:a16="http://schemas.microsoft.com/office/drawing/2014/main" id="{F7E8D3DE-48AA-ABD3-EA1E-CBB51561F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563" y="2102530"/>
            <a:ext cx="385127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2311-96A6-5A5E-EC5F-F3D0A3715AB3}"/>
              </a:ext>
            </a:extLst>
          </p:cNvPr>
          <p:cNvSpPr>
            <a:spLocks noGrp="1"/>
          </p:cNvSpPr>
          <p:nvPr>
            <p:ph type="title"/>
          </p:nvPr>
        </p:nvSpPr>
        <p:spPr>
          <a:xfrm>
            <a:off x="313678" y="180066"/>
            <a:ext cx="8229600" cy="968829"/>
          </a:xfrm>
        </p:spPr>
        <p:txBody>
          <a:bodyPr/>
          <a:lstStyle/>
          <a:p>
            <a:pPr>
              <a:defRPr/>
            </a:pPr>
            <a:r>
              <a:rPr lang="en-US" sz="3600" dirty="0"/>
              <a:t>Addressing Computation Scalability</a:t>
            </a:r>
          </a:p>
        </p:txBody>
      </p:sp>
      <p:sp>
        <p:nvSpPr>
          <p:cNvPr id="91139" name="Slide Number Placeholder 2">
            <a:extLst>
              <a:ext uri="{FF2B5EF4-FFF2-40B4-BE49-F238E27FC236}">
                <a16:creationId xmlns:a16="http://schemas.microsoft.com/office/drawing/2014/main" id="{E5BC9119-8775-CAFD-419D-C7BA87DC12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spcBef>
                <a:spcPct val="0"/>
              </a:spcBef>
              <a:buClrTx/>
              <a:buSzTx/>
              <a:buFontTx/>
              <a:buNone/>
            </a:pPr>
            <a:fld id="{5B7BCC3E-32B6-4F85-9B45-97318E3560F9}" type="slidenum">
              <a:rPr lang="en-US" altLang="en-US" sz="1400" smtClean="0">
                <a:solidFill>
                  <a:srgbClr val="FFFFFF"/>
                </a:solidFill>
              </a:rPr>
              <a:pPr>
                <a:spcBef>
                  <a:spcPct val="0"/>
                </a:spcBef>
                <a:buClrTx/>
                <a:buSzTx/>
                <a:buFontTx/>
                <a:buNone/>
              </a:pPr>
              <a:t>26</a:t>
            </a:fld>
            <a:endParaRPr lang="en-US" altLang="en-US" sz="1400">
              <a:solidFill>
                <a:srgbClr val="FFFFFF"/>
              </a:solidFill>
            </a:endParaRPr>
          </a:p>
        </p:txBody>
      </p:sp>
      <p:pic>
        <p:nvPicPr>
          <p:cNvPr id="91140" name="Picture 2">
            <a:extLst>
              <a:ext uri="{FF2B5EF4-FFF2-40B4-BE49-F238E27FC236}">
                <a16:creationId xmlns:a16="http://schemas.microsoft.com/office/drawing/2014/main" id="{FE735EA2-E0B4-9B46-D782-EDD2479B3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534400" cy="361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1">
            <a:extLst>
              <a:ext uri="{FF2B5EF4-FFF2-40B4-BE49-F238E27FC236}">
                <a16:creationId xmlns:a16="http://schemas.microsoft.com/office/drawing/2014/main" id="{4D694981-E82F-5731-8368-44F5E545BD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EA690C3-216C-425C-990F-4ACE4044491D}" type="slidenum">
              <a:rPr lang="en-US" altLang="en-US" smtClean="0">
                <a:solidFill>
                  <a:srgbClr val="FFFFFF"/>
                </a:solidFill>
              </a:rPr>
              <a:pPr/>
              <a:t>27</a:t>
            </a:fld>
            <a:endParaRPr lang="en-US" altLang="en-US">
              <a:solidFill>
                <a:srgbClr val="FFFFFF"/>
              </a:solidFill>
            </a:endParaRPr>
          </a:p>
        </p:txBody>
      </p:sp>
      <p:pic>
        <p:nvPicPr>
          <p:cNvPr id="92163" name="Picture 2">
            <a:extLst>
              <a:ext uri="{FF2B5EF4-FFF2-40B4-BE49-F238E27FC236}">
                <a16:creationId xmlns:a16="http://schemas.microsoft.com/office/drawing/2014/main" id="{90CE2EC9-B76A-9C2C-7FBC-E8DB96F3D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515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265E-E81C-7AE1-022E-99438A7BA249}"/>
              </a:ext>
            </a:extLst>
          </p:cNvPr>
          <p:cNvSpPr>
            <a:spLocks noGrp="1"/>
          </p:cNvSpPr>
          <p:nvPr>
            <p:ph type="title"/>
          </p:nvPr>
        </p:nvSpPr>
        <p:spPr/>
        <p:txBody>
          <a:bodyPr/>
          <a:lstStyle/>
          <a:p>
            <a:pPr>
              <a:defRPr/>
            </a:pPr>
            <a:r>
              <a:rPr lang="en-US" sz="4400" dirty="0"/>
              <a:t>Reduce Clutter: Edge Bundling</a:t>
            </a:r>
          </a:p>
        </p:txBody>
      </p:sp>
      <p:sp>
        <p:nvSpPr>
          <p:cNvPr id="93187" name="Slide Number Placeholder 2">
            <a:extLst>
              <a:ext uri="{FF2B5EF4-FFF2-40B4-BE49-F238E27FC236}">
                <a16:creationId xmlns:a16="http://schemas.microsoft.com/office/drawing/2014/main" id="{C507D806-5D17-B6A0-6FC5-5FED1053AE6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CC4601-748D-4A2E-8CB2-A9F43E1990FD}" type="slidenum">
              <a:rPr lang="en-US" altLang="en-US" smtClean="0">
                <a:solidFill>
                  <a:srgbClr val="FFFFFF"/>
                </a:solidFill>
              </a:rPr>
              <a:pPr/>
              <a:t>28</a:t>
            </a:fld>
            <a:endParaRPr lang="en-US" altLang="en-US">
              <a:solidFill>
                <a:srgbClr val="FFFFFF"/>
              </a:solidFill>
            </a:endParaRPr>
          </a:p>
        </p:txBody>
      </p:sp>
      <p:pic>
        <p:nvPicPr>
          <p:cNvPr id="93188" name="Picture 2">
            <a:extLst>
              <a:ext uri="{FF2B5EF4-FFF2-40B4-BE49-F238E27FC236}">
                <a16:creationId xmlns:a16="http://schemas.microsoft.com/office/drawing/2014/main" id="{F6991CB2-8276-AC56-B141-19981C7A2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68362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84A88-06E1-CDB4-D3E2-59297FD56463}"/>
              </a:ext>
            </a:extLst>
          </p:cNvPr>
          <p:cNvSpPr>
            <a:spLocks noGrp="1"/>
          </p:cNvSpPr>
          <p:nvPr>
            <p:ph type="title"/>
          </p:nvPr>
        </p:nvSpPr>
        <p:spPr>
          <a:xfrm>
            <a:off x="427831" y="223101"/>
            <a:ext cx="8288337" cy="762000"/>
          </a:xfrm>
        </p:spPr>
        <p:txBody>
          <a:bodyPr/>
          <a:lstStyle/>
          <a:p>
            <a:pPr>
              <a:defRPr/>
            </a:pPr>
            <a:r>
              <a:rPr lang="en-US" sz="4800" dirty="0"/>
              <a:t>Hierarchical Edge Bundling</a:t>
            </a:r>
          </a:p>
        </p:txBody>
      </p:sp>
      <p:sp>
        <p:nvSpPr>
          <p:cNvPr id="94211" name="Content Placeholder 2">
            <a:extLst>
              <a:ext uri="{FF2B5EF4-FFF2-40B4-BE49-F238E27FC236}">
                <a16:creationId xmlns:a16="http://schemas.microsoft.com/office/drawing/2014/main" id="{054061EA-D650-AC6B-9851-FCD175AA665C}"/>
              </a:ext>
            </a:extLst>
          </p:cNvPr>
          <p:cNvSpPr>
            <a:spLocks noGrp="1"/>
          </p:cNvSpPr>
          <p:nvPr>
            <p:ph sz="half" idx="4294967295"/>
          </p:nvPr>
        </p:nvSpPr>
        <p:spPr>
          <a:xfrm>
            <a:off x="427831" y="993595"/>
            <a:ext cx="8001000" cy="1450975"/>
          </a:xfrm>
        </p:spPr>
        <p:txBody>
          <a:bodyPr/>
          <a:lstStyle/>
          <a:p>
            <a:pPr>
              <a:buFont typeface="Wingdings" panose="05000000000000000000" pitchFamily="2" charset="2"/>
              <a:buChar char="§"/>
            </a:pPr>
            <a:r>
              <a:rPr lang="en-US" altLang="en-US" dirty="0"/>
              <a:t>Bundle edges that go from/to similar nodes together </a:t>
            </a:r>
          </a:p>
          <a:p>
            <a:pPr lvl="1">
              <a:buFont typeface="Arial" panose="020B0604020202020204" pitchFamily="34" charset="0"/>
              <a:buChar char="•"/>
            </a:pPr>
            <a:r>
              <a:rPr lang="en-US" altLang="en-US" dirty="0" err="1"/>
              <a:t>Holten</a:t>
            </a:r>
            <a:r>
              <a:rPr lang="en-US" altLang="en-US" dirty="0"/>
              <a:t> TVCG (</a:t>
            </a:r>
            <a:r>
              <a:rPr lang="en-US" altLang="en-US" dirty="0" err="1"/>
              <a:t>InfoVis</a:t>
            </a:r>
            <a:r>
              <a:rPr lang="en-US" altLang="en-US" dirty="0"/>
              <a:t>) ‘06 </a:t>
            </a:r>
          </a:p>
          <a:p>
            <a:endParaRPr lang="en-US" altLang="en-US" dirty="0"/>
          </a:p>
        </p:txBody>
      </p:sp>
      <p:sp>
        <p:nvSpPr>
          <p:cNvPr id="94212" name="Slide Number Placeholder 4">
            <a:extLst>
              <a:ext uri="{FF2B5EF4-FFF2-40B4-BE49-F238E27FC236}">
                <a16:creationId xmlns:a16="http://schemas.microsoft.com/office/drawing/2014/main" id="{8434E852-67B6-CF52-4905-F9C80CA7C04D}"/>
              </a:ext>
            </a:extLst>
          </p:cNvPr>
          <p:cNvSpPr>
            <a:spLocks noGrp="1" noChangeArrowheads="1"/>
          </p:cNvSpPr>
          <p:nvPr>
            <p:ph type="sldNum" sz="quarter" idx="16"/>
          </p:nvPr>
        </p:nvSpPr>
        <p:spPr bwMode="auto">
          <a:xfrm>
            <a:off x="7620000" y="19050"/>
            <a:ext cx="1066800" cy="328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rtl="0" eaLnBrk="1" fontAlgn="base" hangingPunct="1">
              <a:spcBef>
                <a:spcPct val="0"/>
              </a:spcBef>
              <a:spcAft>
                <a:spcPct val="0"/>
              </a:spcAft>
              <a:defRPr sz="14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fld id="{C6F8C305-6A2F-48A9-AB8E-D4687EE36E03}" type="slidenum">
              <a:rPr lang="en-IN" smtClean="0"/>
              <a:pPr>
                <a:defRPr/>
              </a:pPr>
              <a:t>29</a:t>
            </a:fld>
            <a:endParaRPr lang="en-US" altLang="en-US">
              <a:solidFill>
                <a:srgbClr val="FFFFFF"/>
              </a:solidFill>
            </a:endParaRPr>
          </a:p>
        </p:txBody>
      </p:sp>
      <p:pic>
        <p:nvPicPr>
          <p:cNvPr id="94213" name="Picture 2">
            <a:extLst>
              <a:ext uri="{FF2B5EF4-FFF2-40B4-BE49-F238E27FC236}">
                <a16:creationId xmlns:a16="http://schemas.microsoft.com/office/drawing/2014/main" id="{516F1DE1-E647-A163-905B-426C38BA1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2209800"/>
            <a:ext cx="870585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4" name="TextBox 6">
            <a:extLst>
              <a:ext uri="{FF2B5EF4-FFF2-40B4-BE49-F238E27FC236}">
                <a16:creationId xmlns:a16="http://schemas.microsoft.com/office/drawing/2014/main" id="{8B838050-417E-DA53-58C7-F3237F7489E6}"/>
              </a:ext>
            </a:extLst>
          </p:cNvPr>
          <p:cNvSpPr txBox="1">
            <a:spLocks noChangeArrowheads="1"/>
          </p:cNvSpPr>
          <p:nvPr/>
        </p:nvSpPr>
        <p:spPr bwMode="auto">
          <a:xfrm>
            <a:off x="914400" y="5167313"/>
            <a:ext cx="6324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AutoNum type="alphaLcParenBoth"/>
            </a:pPr>
            <a:r>
              <a:rPr lang="en-IN" altLang="en-US"/>
              <a:t>Straight line connection between P0 and P4 </a:t>
            </a:r>
          </a:p>
          <a:p>
            <a:pPr>
              <a:buFontTx/>
              <a:buAutoNum type="alphaLcParenBoth"/>
            </a:pPr>
            <a:r>
              <a:rPr lang="en-IN" altLang="en-US"/>
              <a:t>Path along the hierarchy between P0 and P4 </a:t>
            </a:r>
          </a:p>
          <a:p>
            <a:pPr>
              <a:buFontTx/>
              <a:buAutoNum type="alphaLcParenBoth"/>
            </a:pPr>
            <a:r>
              <a:rPr lang="en-IN" altLang="en-US"/>
              <a:t>Spline curve depicting the connection between P0 and P4 by using the path from (b) as the control polygon.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70688"/>
            <a:ext cx="8540496" cy="1304544"/>
          </a:xfrm>
        </p:spPr>
        <p:txBody>
          <a:bodyPr/>
          <a:lstStyle/>
          <a:p>
            <a:br>
              <a:rPr lang="en-US" sz="4800" dirty="0"/>
            </a:br>
            <a:br>
              <a:rPr lang="en-US" sz="4800" dirty="0"/>
            </a:br>
            <a:br>
              <a:rPr lang="en-US" sz="4800" dirty="0"/>
            </a:br>
            <a:br>
              <a:rPr lang="en-US" dirty="0"/>
            </a:br>
            <a:r>
              <a:rPr lang="en-US" sz="4800" dirty="0"/>
              <a:t>Network Visualization</a:t>
            </a:r>
          </a:p>
        </p:txBody>
      </p:sp>
      <p:sp>
        <p:nvSpPr>
          <p:cNvPr id="7" name="Content Placeholder 6"/>
          <p:cNvSpPr>
            <a:spLocks noGrp="1"/>
          </p:cNvSpPr>
          <p:nvPr>
            <p:ph idx="1"/>
          </p:nvPr>
        </p:nvSpPr>
        <p:spPr/>
        <p:txBody>
          <a:bodyPr/>
          <a:lstStyle/>
          <a:p>
            <a:pPr lvl="0">
              <a:buFont typeface="Wingdings" panose="05000000000000000000" pitchFamily="2" charset="2"/>
              <a:buChar char="§"/>
            </a:pPr>
            <a:r>
              <a:rPr lang="en-US" dirty="0">
                <a:solidFill>
                  <a:schemeClr val="bg1">
                    <a:lumMod val="65000"/>
                  </a:schemeClr>
                </a:solidFill>
              </a:rPr>
              <a:t>Introduction to Visualization</a:t>
            </a:r>
          </a:p>
          <a:p>
            <a:pPr>
              <a:buFont typeface="Wingdings" panose="05000000000000000000" pitchFamily="2" charset="2"/>
              <a:buChar char="§"/>
            </a:pPr>
            <a:r>
              <a:rPr lang="en-US" dirty="0">
                <a:solidFill>
                  <a:schemeClr val="bg1">
                    <a:lumMod val="65000"/>
                  </a:schemeClr>
                </a:solidFill>
              </a:rPr>
              <a:t>Graph Visualization</a:t>
            </a:r>
          </a:p>
          <a:p>
            <a:pPr lvl="1">
              <a:buFont typeface="Arial" panose="020B0604020202020204" pitchFamily="34" charset="0"/>
              <a:buChar char="•"/>
            </a:pPr>
            <a:r>
              <a:rPr lang="en-US" sz="2000" dirty="0">
                <a:solidFill>
                  <a:schemeClr val="bg1">
                    <a:lumMod val="65000"/>
                  </a:schemeClr>
                </a:solidFill>
              </a:rPr>
              <a:t>Graph Layout</a:t>
            </a:r>
          </a:p>
          <a:p>
            <a:pPr>
              <a:buFont typeface="Wingdings" panose="05000000000000000000" pitchFamily="2" charset="2"/>
              <a:buChar char="§"/>
            </a:pPr>
            <a:r>
              <a:rPr lang="en-US" dirty="0">
                <a:solidFill>
                  <a:schemeClr val="bg1">
                    <a:lumMod val="65000"/>
                  </a:schemeClr>
                </a:solidFill>
              </a:rPr>
              <a:t>Tree Visualization</a:t>
            </a:r>
          </a:p>
          <a:p>
            <a:pPr>
              <a:buFont typeface="Wingdings" panose="05000000000000000000" pitchFamily="2" charset="2"/>
              <a:buChar char="§"/>
            </a:pPr>
            <a:r>
              <a:rPr lang="en-US" dirty="0">
                <a:solidFill>
                  <a:schemeClr val="tx1"/>
                </a:solidFill>
              </a:rPr>
              <a:t>Interaction</a:t>
            </a:r>
          </a:p>
          <a:p>
            <a:pPr>
              <a:buFont typeface="Wingdings" panose="05000000000000000000" pitchFamily="2" charset="2"/>
              <a:buChar char="§"/>
            </a:pPr>
            <a:r>
              <a:rPr lang="en-US" dirty="0">
                <a:solidFill>
                  <a:schemeClr val="bg1">
                    <a:lumMod val="65000"/>
                  </a:schemeClr>
                </a:solidFill>
              </a:rPr>
              <a:t>Graphical Excellence</a:t>
            </a:r>
            <a:endParaRPr lang="en-US" dirty="0">
              <a:solidFill>
                <a:schemeClr val="tx1"/>
              </a:solidFill>
            </a:endParaRPr>
          </a:p>
          <a:p>
            <a:pPr>
              <a:buFont typeface="Wingdings" panose="05000000000000000000" pitchFamily="2" charset="2"/>
              <a:buChar char="§"/>
            </a:pPr>
            <a:r>
              <a:rPr lang="en-US" dirty="0">
                <a:solidFill>
                  <a:schemeClr val="bg1">
                    <a:lumMod val="65000"/>
                  </a:schemeClr>
                </a:solidFill>
              </a:rPr>
              <a:t>Network Visualization Software</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A671662-D2D0-C14C-B280-A81C24C23A8E}" type="slidenum">
              <a:rPr kumimoji="0" lang="en-US"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1002017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5A094-79EB-5EE5-33B8-677B5480FAC1}"/>
              </a:ext>
            </a:extLst>
          </p:cNvPr>
          <p:cNvSpPr>
            <a:spLocks noGrp="1"/>
          </p:cNvSpPr>
          <p:nvPr>
            <p:ph type="title"/>
          </p:nvPr>
        </p:nvSpPr>
        <p:spPr/>
        <p:txBody>
          <a:bodyPr>
            <a:normAutofit fontScale="90000"/>
          </a:bodyPr>
          <a:lstStyle/>
          <a:p>
            <a:pPr>
              <a:defRPr/>
            </a:pPr>
            <a:br>
              <a:rPr lang="en-US" b="1" dirty="0"/>
            </a:br>
            <a:r>
              <a:rPr lang="en-US" sz="3600" b="1" dirty="0"/>
              <a:t>Families of </a:t>
            </a:r>
            <a:r>
              <a:rPr lang="en-US" sz="3600" b="1" dirty="0" err="1"/>
              <a:t>Infovis</a:t>
            </a:r>
            <a:r>
              <a:rPr lang="en-US" sz="3600" b="1" dirty="0"/>
              <a:t> Interaction Techniques </a:t>
            </a:r>
            <a:br>
              <a:rPr lang="en-US" dirty="0"/>
            </a:br>
            <a:endParaRPr lang="en-US" dirty="0"/>
          </a:p>
        </p:txBody>
      </p:sp>
      <p:sp>
        <p:nvSpPr>
          <p:cNvPr id="31747" name="Content Placeholder 2">
            <a:extLst>
              <a:ext uri="{FF2B5EF4-FFF2-40B4-BE49-F238E27FC236}">
                <a16:creationId xmlns:a16="http://schemas.microsoft.com/office/drawing/2014/main" id="{89C18ABA-F048-FC1E-CAC1-F8CC8ECFFFA1}"/>
              </a:ext>
            </a:extLst>
          </p:cNvPr>
          <p:cNvSpPr>
            <a:spLocks noGrp="1"/>
          </p:cNvSpPr>
          <p:nvPr>
            <p:ph idx="1"/>
          </p:nvPr>
        </p:nvSpPr>
        <p:spPr>
          <a:xfrm>
            <a:off x="457200" y="1166018"/>
            <a:ext cx="8229600" cy="4525963"/>
          </a:xfrm>
        </p:spPr>
        <p:txBody>
          <a:bodyPr/>
          <a:lstStyle/>
          <a:p>
            <a:pPr>
              <a:buFont typeface="Wingdings" panose="05000000000000000000" pitchFamily="2" charset="2"/>
              <a:buChar char="§"/>
            </a:pPr>
            <a:r>
              <a:rPr lang="en-US" altLang="en-US" dirty="0"/>
              <a:t>Selection </a:t>
            </a:r>
          </a:p>
          <a:p>
            <a:pPr>
              <a:buFont typeface="Wingdings" panose="05000000000000000000" pitchFamily="2" charset="2"/>
              <a:buChar char="§"/>
            </a:pPr>
            <a:r>
              <a:rPr lang="en-US" altLang="en-US" dirty="0"/>
              <a:t>Rearrangement </a:t>
            </a:r>
          </a:p>
          <a:p>
            <a:pPr>
              <a:buFont typeface="Wingdings" panose="05000000000000000000" pitchFamily="2" charset="2"/>
              <a:buChar char="§"/>
            </a:pPr>
            <a:r>
              <a:rPr lang="en-US" altLang="en-US" dirty="0"/>
              <a:t>Filtering techniques </a:t>
            </a:r>
          </a:p>
          <a:p>
            <a:pPr>
              <a:buFont typeface="Wingdings" panose="05000000000000000000" pitchFamily="2" charset="2"/>
              <a:buChar char="§"/>
            </a:pPr>
            <a:r>
              <a:rPr lang="en-US" altLang="en-US" b="1" dirty="0"/>
              <a:t>Navigation techniques </a:t>
            </a:r>
          </a:p>
          <a:p>
            <a:pPr>
              <a:buFont typeface="Wingdings" panose="05000000000000000000" pitchFamily="2" charset="2"/>
              <a:buChar char="§"/>
            </a:pPr>
            <a:r>
              <a:rPr lang="en-US" altLang="en-US" dirty="0"/>
              <a:t>Multiple views </a:t>
            </a:r>
          </a:p>
          <a:p>
            <a:pPr>
              <a:buFont typeface="Wingdings" panose="05000000000000000000" pitchFamily="2" charset="2"/>
              <a:buChar char="§"/>
            </a:pPr>
            <a:endParaRPr lang="en-US" altLang="en-US" dirty="0"/>
          </a:p>
        </p:txBody>
      </p:sp>
      <p:sp>
        <p:nvSpPr>
          <p:cNvPr id="31748" name="Slide Number Placeholder 3">
            <a:extLst>
              <a:ext uri="{FF2B5EF4-FFF2-40B4-BE49-F238E27FC236}">
                <a16:creationId xmlns:a16="http://schemas.microsoft.com/office/drawing/2014/main" id="{0A34FAB7-2FE3-EC83-9968-72C4D296CF3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spcBef>
                <a:spcPct val="0"/>
              </a:spcBef>
              <a:buClrTx/>
              <a:buSzTx/>
              <a:buFontTx/>
              <a:buNone/>
            </a:pPr>
            <a:fld id="{B5839D6A-9214-4807-BCB4-1AE1E35E0536}" type="slidenum">
              <a:rPr lang="en-US" altLang="en-US" sz="1400" smtClean="0">
                <a:solidFill>
                  <a:srgbClr val="FFFFFF"/>
                </a:solidFill>
              </a:rPr>
              <a:pPr>
                <a:spcBef>
                  <a:spcPct val="0"/>
                </a:spcBef>
                <a:buClrTx/>
                <a:buSzTx/>
                <a:buFontTx/>
                <a:buNone/>
              </a:pPr>
              <a:t>30</a:t>
            </a:fld>
            <a:endParaRPr lang="en-US" altLang="en-US" sz="1400">
              <a:solidFill>
                <a:srgbClr val="FFFFFF"/>
              </a:solidFill>
            </a:endParaRPr>
          </a:p>
        </p:txBody>
      </p:sp>
    </p:spTree>
    <p:extLst>
      <p:ext uri="{BB962C8B-B14F-4D97-AF65-F5344CB8AC3E}">
        <p14:creationId xmlns:p14="http://schemas.microsoft.com/office/powerpoint/2010/main" val="430170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z="4800" dirty="0"/>
              <a:t>Pan &amp; Zoom</a:t>
            </a:r>
          </a:p>
        </p:txBody>
      </p:sp>
      <p:sp>
        <p:nvSpPr>
          <p:cNvPr id="27651"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Char char="§"/>
            </a:pPr>
            <a:r>
              <a:rPr lang="en-US" dirty="0">
                <a:solidFill>
                  <a:schemeClr val="tx1"/>
                </a:solidFill>
              </a:rPr>
              <a:t>Zoom and Pan</a:t>
            </a:r>
          </a:p>
          <a:p>
            <a:pPr lvl="1" eaLnBrk="1" hangingPunct="1">
              <a:lnSpc>
                <a:spcPct val="90000"/>
              </a:lnSpc>
              <a:buFont typeface="Arial" pitchFamily="34" charset="0"/>
              <a:buChar char="•"/>
            </a:pPr>
            <a:r>
              <a:rPr lang="en-US" sz="2000" dirty="0">
                <a:solidFill>
                  <a:schemeClr val="tx1"/>
                </a:solidFill>
              </a:rPr>
              <a:t>Zoom for graphs exact, not pixel-based (adjustment of screen transformations)</a:t>
            </a:r>
          </a:p>
          <a:p>
            <a:pPr eaLnBrk="1" hangingPunct="1">
              <a:lnSpc>
                <a:spcPct val="90000"/>
              </a:lnSpc>
              <a:buFont typeface="Wingdings" panose="05000000000000000000" pitchFamily="2" charset="2"/>
              <a:buChar char="§"/>
            </a:pPr>
            <a:r>
              <a:rPr lang="en-US" dirty="0">
                <a:solidFill>
                  <a:schemeClr val="tx1"/>
                </a:solidFill>
              </a:rPr>
              <a:t>Geometric Zooming</a:t>
            </a:r>
          </a:p>
          <a:p>
            <a:pPr lvl="1" eaLnBrk="1" hangingPunct="1">
              <a:lnSpc>
                <a:spcPct val="90000"/>
              </a:lnSpc>
              <a:buFont typeface="Arial" pitchFamily="34" charset="0"/>
              <a:buChar char="•"/>
            </a:pPr>
            <a:r>
              <a:rPr lang="en-US" sz="2000" dirty="0">
                <a:solidFill>
                  <a:schemeClr val="tx1"/>
                </a:solidFill>
              </a:rPr>
              <a:t>Simple blow-up</a:t>
            </a:r>
          </a:p>
          <a:p>
            <a:pPr eaLnBrk="1" hangingPunct="1">
              <a:lnSpc>
                <a:spcPct val="90000"/>
              </a:lnSpc>
              <a:buFont typeface="Wingdings" panose="05000000000000000000" pitchFamily="2" charset="2"/>
              <a:buChar char="§"/>
            </a:pPr>
            <a:r>
              <a:rPr lang="en-US" dirty="0">
                <a:solidFill>
                  <a:schemeClr val="tx1"/>
                </a:solidFill>
              </a:rPr>
              <a:t>Semantic Zooming</a:t>
            </a:r>
          </a:p>
          <a:p>
            <a:pPr lvl="1" eaLnBrk="1" hangingPunct="1">
              <a:lnSpc>
                <a:spcPct val="90000"/>
              </a:lnSpc>
              <a:buFont typeface="Arial" pitchFamily="34" charset="0"/>
              <a:buChar char="•"/>
            </a:pPr>
            <a:r>
              <a:rPr lang="en-US" sz="2000" dirty="0">
                <a:solidFill>
                  <a:schemeClr val="tx1"/>
                </a:solidFill>
              </a:rPr>
              <a:t>Content changes</a:t>
            </a:r>
          </a:p>
          <a:p>
            <a:pPr lvl="1" eaLnBrk="1" hangingPunct="1">
              <a:lnSpc>
                <a:spcPct val="90000"/>
              </a:lnSpc>
              <a:buFont typeface="Arial" pitchFamily="34" charset="0"/>
              <a:buChar char="•"/>
            </a:pPr>
            <a:r>
              <a:rPr lang="en-US" sz="2000" dirty="0">
                <a:solidFill>
                  <a:schemeClr val="tx1"/>
                </a:solidFill>
              </a:rPr>
              <a:t>Clustering</a:t>
            </a:r>
          </a:p>
        </p:txBody>
      </p:sp>
      <p:sp>
        <p:nvSpPr>
          <p:cNvPr id="3" name="Slide Number Placeholder 2"/>
          <p:cNvSpPr>
            <a:spLocks noGrp="1"/>
          </p:cNvSpPr>
          <p:nvPr>
            <p:ph type="sldNum" sz="quarter" idx="12"/>
          </p:nvPr>
        </p:nvSpPr>
        <p:spPr/>
        <p:txBody>
          <a:bodyPr/>
          <a:lstStyle/>
          <a:p>
            <a:fld id="{FA671662-D2D0-C14C-B280-A81C24C23A8E}" type="slidenum">
              <a:rPr lang="en-US" smtClean="0"/>
              <a:t>31</a:t>
            </a:fld>
            <a:endParaRPr lang="en-US"/>
          </a:p>
        </p:txBody>
      </p:sp>
    </p:spTree>
    <p:extLst>
      <p:ext uri="{BB962C8B-B14F-4D97-AF65-F5344CB8AC3E}">
        <p14:creationId xmlns:p14="http://schemas.microsoft.com/office/powerpoint/2010/main" val="2778481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Pan &amp; Zoom</a:t>
            </a:r>
          </a:p>
        </p:txBody>
      </p:sp>
      <p:sp>
        <p:nvSpPr>
          <p:cNvPr id="3" name="Slide Number Placeholder 2"/>
          <p:cNvSpPr>
            <a:spLocks noGrp="1"/>
          </p:cNvSpPr>
          <p:nvPr>
            <p:ph type="sldNum" sz="quarter" idx="12"/>
          </p:nvPr>
        </p:nvSpPr>
        <p:spPr/>
        <p:txBody>
          <a:bodyPr/>
          <a:lstStyle/>
          <a:p>
            <a:pPr>
              <a:defRPr/>
            </a:pPr>
            <a:fld id="{83F2A977-2F50-4A3D-ABFA-65862882BB26}" type="slidenum">
              <a:rPr lang="en-US" smtClean="0"/>
              <a:pPr>
                <a:defRPr/>
              </a:pPr>
              <a:t>32</a:t>
            </a:fld>
            <a:endParaRPr lang="en-US" dirty="0"/>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1524000"/>
            <a:ext cx="7610475"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300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Pan &amp; Zoom</a:t>
            </a:r>
          </a:p>
        </p:txBody>
      </p:sp>
      <p:sp>
        <p:nvSpPr>
          <p:cNvPr id="3" name="Slide Number Placeholder 2"/>
          <p:cNvSpPr>
            <a:spLocks noGrp="1"/>
          </p:cNvSpPr>
          <p:nvPr>
            <p:ph type="sldNum" sz="quarter" idx="12"/>
          </p:nvPr>
        </p:nvSpPr>
        <p:spPr/>
        <p:txBody>
          <a:bodyPr/>
          <a:lstStyle/>
          <a:p>
            <a:pPr>
              <a:defRPr/>
            </a:pPr>
            <a:fld id="{5989690D-5235-4B91-A0AB-8C9E3A6D88A4}" type="slidenum">
              <a:rPr lang="en-US" smtClean="0"/>
              <a:pPr>
                <a:defRPr/>
              </a:pPr>
              <a:t>33</a:t>
            </a:fld>
            <a:endParaRPr lang="en-US" dirty="0"/>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676400"/>
            <a:ext cx="78105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7173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Pan &amp; Zoom</a:t>
            </a:r>
          </a:p>
        </p:txBody>
      </p:sp>
      <p:sp>
        <p:nvSpPr>
          <p:cNvPr id="3" name="Slide Number Placeholder 2"/>
          <p:cNvSpPr>
            <a:spLocks noGrp="1"/>
          </p:cNvSpPr>
          <p:nvPr>
            <p:ph type="sldNum" sz="quarter" idx="12"/>
          </p:nvPr>
        </p:nvSpPr>
        <p:spPr/>
        <p:txBody>
          <a:bodyPr/>
          <a:lstStyle/>
          <a:p>
            <a:pPr>
              <a:defRPr/>
            </a:pPr>
            <a:fld id="{7EC7F9EA-EA2D-4AEC-98F5-648097E8B641}" type="slidenum">
              <a:rPr lang="en-US" smtClean="0"/>
              <a:pPr>
                <a:defRPr/>
              </a:pPr>
              <a:t>34</a:t>
            </a:fld>
            <a:endParaRPr lang="en-US" dirty="0"/>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477125"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163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Problem – Where am I?</a:t>
            </a:r>
          </a:p>
        </p:txBody>
      </p:sp>
      <p:sp>
        <p:nvSpPr>
          <p:cNvPr id="3" name="Slide Number Placeholder 2"/>
          <p:cNvSpPr>
            <a:spLocks noGrp="1"/>
          </p:cNvSpPr>
          <p:nvPr>
            <p:ph type="sldNum" sz="quarter" idx="12"/>
          </p:nvPr>
        </p:nvSpPr>
        <p:spPr/>
        <p:txBody>
          <a:bodyPr/>
          <a:lstStyle/>
          <a:p>
            <a:pPr>
              <a:defRPr/>
            </a:pPr>
            <a:fld id="{F3EC90D3-7B84-4359-B70D-0B1898F80724}" type="slidenum">
              <a:rPr lang="en-US" smtClean="0"/>
              <a:pPr>
                <a:defRPr/>
              </a:pPr>
              <a:t>35</a:t>
            </a:fld>
            <a:endParaRPr lang="en-US" dirty="0"/>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477125"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1955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 y="326571"/>
            <a:ext cx="8229600" cy="849086"/>
          </a:xfrm>
        </p:spPr>
        <p:txBody>
          <a:bodyPr/>
          <a:lstStyle/>
          <a:p>
            <a:pPr eaLnBrk="1" hangingPunct="1"/>
            <a:r>
              <a:rPr lang="en-US" sz="2800" dirty="0"/>
              <a:t>Problem with Combination of Zoom and Pan</a:t>
            </a:r>
          </a:p>
        </p:txBody>
      </p:sp>
      <p:sp>
        <p:nvSpPr>
          <p:cNvPr id="28675" name="Rectangle 3"/>
          <p:cNvSpPr>
            <a:spLocks noGrp="1" noChangeArrowheads="1"/>
          </p:cNvSpPr>
          <p:nvPr>
            <p:ph type="body" idx="1"/>
          </p:nvPr>
        </p:nvSpPr>
        <p:spPr>
          <a:xfrm>
            <a:off x="457200" y="1600200"/>
            <a:ext cx="4278086" cy="4245429"/>
          </a:xfrm>
        </p:spPr>
        <p:txBody>
          <a:bodyPr/>
          <a:lstStyle/>
          <a:p>
            <a:pPr eaLnBrk="1" hangingPunct="1"/>
            <a:r>
              <a:rPr lang="en-US" sz="2400" dirty="0">
                <a:solidFill>
                  <a:schemeClr val="tx1"/>
                </a:solidFill>
              </a:rPr>
              <a:t>Assume zoom and pan independent</a:t>
            </a:r>
          </a:p>
          <a:p>
            <a:pPr eaLnBrk="1" hangingPunct="1"/>
            <a:r>
              <a:rPr lang="en-US" sz="2400" dirty="0">
                <a:solidFill>
                  <a:schemeClr val="tx1"/>
                </a:solidFill>
              </a:rPr>
              <a:t>Objects may temporarily move away</a:t>
            </a:r>
          </a:p>
          <a:p>
            <a:pPr eaLnBrk="1" hangingPunct="1"/>
            <a:r>
              <a:rPr lang="en-US" sz="2400" dirty="0">
                <a:solidFill>
                  <a:schemeClr val="tx1"/>
                </a:solidFill>
              </a:rPr>
              <a:t>Semantic </a:t>
            </a:r>
            <a:r>
              <a:rPr lang="en-US" dirty="0">
                <a:solidFill>
                  <a:schemeClr val="tx1"/>
                </a:solidFill>
              </a:rPr>
              <a:t>Z</a:t>
            </a:r>
            <a:r>
              <a:rPr lang="en-US" sz="2400" dirty="0">
                <a:solidFill>
                  <a:schemeClr val="tx1"/>
                </a:solidFill>
              </a:rPr>
              <a:t>oom: Picture differs for each level</a:t>
            </a:r>
          </a:p>
        </p:txBody>
      </p:sp>
      <p:pic>
        <p:nvPicPr>
          <p:cNvPr id="28676" name="Picture 4" descr="A:\zoomAndPa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340" y="1393372"/>
            <a:ext cx="333692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FA671662-D2D0-C14C-B280-A81C24C23A8E}" type="slidenum">
              <a:rPr lang="en-US" smtClean="0"/>
              <a:t>36</a:t>
            </a:fld>
            <a:endParaRPr lang="en-US"/>
          </a:p>
        </p:txBody>
      </p:sp>
    </p:spTree>
    <p:extLst>
      <p:ext uri="{BB962C8B-B14F-4D97-AF65-F5344CB8AC3E}">
        <p14:creationId xmlns:p14="http://schemas.microsoft.com/office/powerpoint/2010/main" val="147557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234949"/>
            <a:ext cx="8229600" cy="993775"/>
          </a:xfrm>
        </p:spPr>
        <p:txBody>
          <a:bodyPr/>
          <a:lstStyle/>
          <a:p>
            <a:pPr eaLnBrk="1" hangingPunct="1"/>
            <a:r>
              <a:rPr lang="en-US" sz="4800" dirty="0"/>
              <a:t>Focus + Context Techniques</a:t>
            </a:r>
          </a:p>
        </p:txBody>
      </p:sp>
      <p:sp>
        <p:nvSpPr>
          <p:cNvPr id="29699" name="Rectangle 3"/>
          <p:cNvSpPr>
            <a:spLocks noGrp="1" noChangeArrowheads="1"/>
          </p:cNvSpPr>
          <p:nvPr>
            <p:ph type="body" idx="1"/>
          </p:nvPr>
        </p:nvSpPr>
        <p:spPr/>
        <p:txBody>
          <a:bodyPr/>
          <a:lstStyle/>
          <a:p>
            <a:pPr eaLnBrk="1" hangingPunct="1"/>
            <a:r>
              <a:rPr lang="en-US" dirty="0">
                <a:solidFill>
                  <a:schemeClr val="tx1"/>
                </a:solidFill>
              </a:rPr>
              <a:t>Zooming looses contextual information</a:t>
            </a:r>
          </a:p>
          <a:p>
            <a:pPr eaLnBrk="1" hangingPunct="1"/>
            <a:r>
              <a:rPr lang="en-US" dirty="0">
                <a:solidFill>
                  <a:schemeClr val="tx1"/>
                </a:solidFill>
              </a:rPr>
              <a:t>Focus + Context keeps context</a:t>
            </a:r>
          </a:p>
          <a:p>
            <a:pPr eaLnBrk="1" hangingPunct="1"/>
            <a:r>
              <a:rPr lang="en-US" dirty="0">
                <a:solidFill>
                  <a:schemeClr val="tx1"/>
                </a:solidFill>
              </a:rPr>
              <a:t>Example: Fisheye Distortion</a:t>
            </a:r>
          </a:p>
          <a:p>
            <a:pPr eaLnBrk="1" hangingPunct="1"/>
            <a:endParaRPr lang="en-US" dirty="0"/>
          </a:p>
        </p:txBody>
      </p:sp>
      <p:pic>
        <p:nvPicPr>
          <p:cNvPr id="29700" name="Picture 4" descr="A:\fishey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374571"/>
            <a:ext cx="411480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FA671662-D2D0-C14C-B280-A81C24C23A8E}" type="slidenum">
              <a:rPr lang="en-US" smtClean="0"/>
              <a:t>37</a:t>
            </a:fld>
            <a:endParaRPr lang="en-US"/>
          </a:p>
        </p:txBody>
      </p:sp>
    </p:spTree>
    <p:extLst>
      <p:ext uri="{BB962C8B-B14F-4D97-AF65-F5344CB8AC3E}">
        <p14:creationId xmlns:p14="http://schemas.microsoft.com/office/powerpoint/2010/main" val="3173102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of Interest</a:t>
            </a:r>
          </a:p>
        </p:txBody>
      </p:sp>
      <p:sp>
        <p:nvSpPr>
          <p:cNvPr id="3" name="Content Placeholder 2"/>
          <p:cNvSpPr>
            <a:spLocks noGrp="1"/>
          </p:cNvSpPr>
          <p:nvPr>
            <p:ph idx="1"/>
          </p:nvPr>
        </p:nvSpPr>
        <p:spPr/>
        <p:txBody>
          <a:bodyPr>
            <a:normAutofit/>
          </a:bodyPr>
          <a:lstStyle/>
          <a:p>
            <a:pPr marL="0" indent="0">
              <a:buNone/>
            </a:pPr>
            <a:endParaRPr lang="en-US" dirty="0"/>
          </a:p>
          <a:p>
            <a:pPr>
              <a:buFont typeface="Wingdings" pitchFamily="2" charset="2"/>
              <a:buChar char="§"/>
            </a:pPr>
            <a:r>
              <a:rPr lang="en-US" dirty="0">
                <a:solidFill>
                  <a:schemeClr val="tx1"/>
                </a:solidFill>
              </a:rPr>
              <a:t>Concept introduced in classic paper </a:t>
            </a:r>
          </a:p>
          <a:p>
            <a:pPr>
              <a:buFont typeface="Wingdings" pitchFamily="2" charset="2"/>
              <a:buChar char="§"/>
            </a:pPr>
            <a:r>
              <a:rPr lang="en-US" dirty="0">
                <a:solidFill>
                  <a:schemeClr val="tx1"/>
                </a:solidFill>
              </a:rPr>
              <a:t>“Generalized fisheye views” George Furnas, 1986</a:t>
            </a:r>
          </a:p>
          <a:p>
            <a:pPr>
              <a:buFont typeface="Wingdings" pitchFamily="2" charset="2"/>
              <a:buChar char="§"/>
            </a:pPr>
            <a:endParaRPr lang="en-US" dirty="0">
              <a:solidFill>
                <a:schemeClr val="tx1"/>
              </a:solidFill>
            </a:endParaRPr>
          </a:p>
          <a:p>
            <a:pPr>
              <a:buFont typeface="Wingdings" pitchFamily="2" charset="2"/>
              <a:buChar char="§"/>
            </a:pPr>
            <a:r>
              <a:rPr lang="en-US" dirty="0">
                <a:solidFill>
                  <a:schemeClr val="tx1"/>
                </a:solidFill>
              </a:rPr>
              <a:t>Definition :</a:t>
            </a:r>
          </a:p>
          <a:p>
            <a:pPr>
              <a:buFont typeface="Wingdings" pitchFamily="2" charset="2"/>
              <a:buChar char="§"/>
            </a:pPr>
            <a:r>
              <a:rPr lang="en-US" dirty="0" err="1">
                <a:solidFill>
                  <a:schemeClr val="tx1"/>
                </a:solidFill>
              </a:rPr>
              <a:t>DOI</a:t>
            </a:r>
            <a:r>
              <a:rPr lang="en-US" baseline="-25000" dirty="0" err="1">
                <a:solidFill>
                  <a:schemeClr val="tx1"/>
                </a:solidFill>
              </a:rPr>
              <a:t>fisheye</a:t>
            </a:r>
            <a:r>
              <a:rPr lang="en-US" dirty="0">
                <a:solidFill>
                  <a:schemeClr val="tx1"/>
                </a:solidFill>
              </a:rPr>
              <a:t>(</a:t>
            </a:r>
            <a:r>
              <a:rPr lang="en-US" dirty="0" err="1">
                <a:solidFill>
                  <a:schemeClr val="tx1"/>
                </a:solidFill>
              </a:rPr>
              <a:t>x|y</a:t>
            </a:r>
            <a:r>
              <a:rPr lang="en-US" dirty="0">
                <a:solidFill>
                  <a:schemeClr val="tx1"/>
                </a:solidFill>
              </a:rPr>
              <a:t>) = API(x) – D(</a:t>
            </a:r>
            <a:r>
              <a:rPr lang="en-US" dirty="0" err="1">
                <a:solidFill>
                  <a:schemeClr val="tx1"/>
                </a:solidFill>
              </a:rPr>
              <a:t>x,y</a:t>
            </a:r>
            <a:r>
              <a:rPr lang="en-US" dirty="0">
                <a:solidFill>
                  <a:schemeClr val="tx1"/>
                </a:solidFill>
              </a:rPr>
              <a:t>)</a:t>
            </a:r>
          </a:p>
          <a:p>
            <a:pPr lvl="1">
              <a:buFont typeface="Arial" pitchFamily="34" charset="0"/>
              <a:buChar char="•"/>
            </a:pPr>
            <a:r>
              <a:rPr lang="en-US" sz="2000" dirty="0">
                <a:solidFill>
                  <a:schemeClr val="tx1"/>
                </a:solidFill>
              </a:rPr>
              <a:t>x is any node </a:t>
            </a:r>
          </a:p>
          <a:p>
            <a:pPr lvl="1">
              <a:buFont typeface="Arial" pitchFamily="34" charset="0"/>
              <a:buChar char="•"/>
            </a:pPr>
            <a:r>
              <a:rPr lang="en-US" sz="2000" dirty="0">
                <a:solidFill>
                  <a:schemeClr val="tx1"/>
                </a:solidFill>
              </a:rPr>
              <a:t>y is current point of  focus</a:t>
            </a:r>
          </a:p>
          <a:p>
            <a:pPr lvl="1">
              <a:buFont typeface="Arial" pitchFamily="34" charset="0"/>
              <a:buChar char="•"/>
            </a:pPr>
            <a:r>
              <a:rPr lang="en-US" sz="2000" dirty="0">
                <a:solidFill>
                  <a:schemeClr val="tx1"/>
                </a:solidFill>
              </a:rPr>
              <a:t>API(x)  is the global A Priori Importance</a:t>
            </a:r>
          </a:p>
          <a:p>
            <a:pPr lvl="1">
              <a:buFont typeface="Arial" pitchFamily="34" charset="0"/>
              <a:buChar char="•"/>
            </a:pPr>
            <a:r>
              <a:rPr lang="en-US" sz="2000" dirty="0">
                <a:solidFill>
                  <a:schemeClr val="tx1"/>
                </a:solidFill>
              </a:rPr>
              <a:t>D(</a:t>
            </a:r>
            <a:r>
              <a:rPr lang="en-US" sz="2000" dirty="0" err="1">
                <a:solidFill>
                  <a:schemeClr val="tx1"/>
                </a:solidFill>
              </a:rPr>
              <a:t>x,y</a:t>
            </a:r>
            <a:r>
              <a:rPr lang="en-US" sz="2000" dirty="0">
                <a:solidFill>
                  <a:schemeClr val="tx1"/>
                </a:solidFill>
              </a:rPr>
              <a:t>) is the Distance between x and the current point y</a:t>
            </a:r>
          </a:p>
          <a:p>
            <a:endParaRPr lang="en-US" dirty="0"/>
          </a:p>
        </p:txBody>
      </p:sp>
      <p:sp>
        <p:nvSpPr>
          <p:cNvPr id="5" name="Slide Number Placeholder 4"/>
          <p:cNvSpPr>
            <a:spLocks noGrp="1"/>
          </p:cNvSpPr>
          <p:nvPr>
            <p:ph type="sldNum" sz="quarter" idx="12"/>
          </p:nvPr>
        </p:nvSpPr>
        <p:spPr/>
        <p:txBody>
          <a:bodyPr/>
          <a:lstStyle/>
          <a:p>
            <a:fld id="{FA671662-D2D0-C14C-B280-A81C24C23A8E}" type="slidenum">
              <a:rPr lang="en-US" smtClean="0"/>
              <a:t>38</a:t>
            </a:fld>
            <a:endParaRPr lang="en-US"/>
          </a:p>
        </p:txBody>
      </p:sp>
    </p:spTree>
    <p:extLst>
      <p:ext uri="{BB962C8B-B14F-4D97-AF65-F5344CB8AC3E}">
        <p14:creationId xmlns:p14="http://schemas.microsoft.com/office/powerpoint/2010/main" val="3271621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87452"/>
            <a:ext cx="8229600" cy="941832"/>
          </a:xfrm>
        </p:spPr>
        <p:txBody>
          <a:bodyPr/>
          <a:lstStyle/>
          <a:p>
            <a:pPr eaLnBrk="1" hangingPunct="1"/>
            <a:r>
              <a:rPr lang="en-US" dirty="0"/>
              <a:t>Fisheye Distortion</a:t>
            </a:r>
          </a:p>
        </p:txBody>
      </p:sp>
      <p:sp>
        <p:nvSpPr>
          <p:cNvPr id="30723" name="Rectangle 3"/>
          <p:cNvSpPr>
            <a:spLocks noGrp="1" noChangeArrowheads="1"/>
          </p:cNvSpPr>
          <p:nvPr>
            <p:ph type="body" idx="1"/>
          </p:nvPr>
        </p:nvSpPr>
        <p:spPr>
          <a:xfrm>
            <a:off x="457200" y="1331976"/>
            <a:ext cx="8229600" cy="4525963"/>
          </a:xfrm>
        </p:spPr>
        <p:txBody>
          <a:bodyPr/>
          <a:lstStyle/>
          <a:p>
            <a:pPr eaLnBrk="1" hangingPunct="1">
              <a:buFont typeface="Wingdings" panose="05000000000000000000" pitchFamily="2" charset="2"/>
              <a:buChar char="§"/>
            </a:pPr>
            <a:r>
              <a:rPr lang="en-US" sz="2800" dirty="0">
                <a:solidFill>
                  <a:schemeClr val="tx1"/>
                </a:solidFill>
              </a:rPr>
              <a:t>Process</a:t>
            </a:r>
          </a:p>
          <a:p>
            <a:pPr lvl="1" eaLnBrk="1" hangingPunct="1">
              <a:buFont typeface="Arial" panose="020B0604020202020204" pitchFamily="34" charset="0"/>
              <a:buChar char="•"/>
            </a:pPr>
            <a:r>
              <a:rPr lang="en-US" sz="2000" dirty="0">
                <a:solidFill>
                  <a:schemeClr val="tx1"/>
                </a:solidFill>
              </a:rPr>
              <a:t>Pick focus point</a:t>
            </a:r>
          </a:p>
          <a:p>
            <a:pPr lvl="1" eaLnBrk="1" hangingPunct="1">
              <a:buFont typeface="Arial" panose="020B0604020202020204" pitchFamily="34" charset="0"/>
              <a:buChar char="•"/>
            </a:pPr>
            <a:r>
              <a:rPr lang="en-US" sz="2000" dirty="0">
                <a:solidFill>
                  <a:schemeClr val="tx1"/>
                </a:solidFill>
              </a:rPr>
              <a:t>Map points within radius using a concave monotonic function</a:t>
            </a:r>
          </a:p>
          <a:p>
            <a:pPr lvl="1" eaLnBrk="1" hangingPunct="1">
              <a:buFont typeface="Arial" panose="020B0604020202020204" pitchFamily="34" charset="0"/>
              <a:buChar char="•"/>
            </a:pPr>
            <a:r>
              <a:rPr lang="en-US" sz="2000" dirty="0">
                <a:solidFill>
                  <a:schemeClr val="tx1"/>
                </a:solidFill>
              </a:rPr>
              <a:t>Example:  </a:t>
            </a:r>
            <a:r>
              <a:rPr lang="en-US" sz="2000" dirty="0" err="1">
                <a:solidFill>
                  <a:schemeClr val="tx1"/>
                </a:solidFill>
              </a:rPr>
              <a:t>Sarkar</a:t>
            </a:r>
            <a:r>
              <a:rPr lang="en-US" sz="2000" dirty="0">
                <a:solidFill>
                  <a:schemeClr val="tx1"/>
                </a:solidFill>
              </a:rPr>
              <a:t>-Brown distortion function</a:t>
            </a:r>
          </a:p>
        </p:txBody>
      </p:sp>
      <p:pic>
        <p:nvPicPr>
          <p:cNvPr id="30724" name="Picture 4" descr="A:\distor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84" y="3762375"/>
            <a:ext cx="2903538"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A:\fisheyeGri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738563"/>
            <a:ext cx="4114800"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FA671662-D2D0-C14C-B280-A81C24C23A8E}" type="slidenum">
              <a:rPr lang="en-US" smtClean="0"/>
              <a:t>39</a:t>
            </a:fld>
            <a:endParaRPr lang="en-US"/>
          </a:p>
        </p:txBody>
      </p:sp>
    </p:spTree>
    <p:extLst>
      <p:ext uri="{BB962C8B-B14F-4D97-AF65-F5344CB8AC3E}">
        <p14:creationId xmlns:p14="http://schemas.microsoft.com/office/powerpoint/2010/main" val="2880780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400" dirty="0"/>
              <a:t>Moving beyond Graph Layout</a:t>
            </a:r>
          </a:p>
        </p:txBody>
      </p:sp>
      <p:sp>
        <p:nvSpPr>
          <p:cNvPr id="38915" name="Content Placeholder 2"/>
          <p:cNvSpPr>
            <a:spLocks noGrp="1"/>
          </p:cNvSpPr>
          <p:nvPr>
            <p:ph idx="1"/>
          </p:nvPr>
        </p:nvSpPr>
        <p:spPr/>
        <p:txBody>
          <a:bodyPr/>
          <a:lstStyle/>
          <a:p>
            <a:r>
              <a:rPr lang="en-US" dirty="0">
                <a:solidFill>
                  <a:schemeClr val="tx1"/>
                </a:solidFill>
              </a:rPr>
              <a:t>One of the key ways we move beyond graph layout to graph visualization (</a:t>
            </a:r>
            <a:r>
              <a:rPr lang="en-US" dirty="0" err="1">
                <a:solidFill>
                  <a:schemeClr val="tx1"/>
                </a:solidFill>
              </a:rPr>
              <a:t>InfoVis</a:t>
            </a:r>
            <a:r>
              <a:rPr lang="en-US" dirty="0">
                <a:solidFill>
                  <a:schemeClr val="tx1"/>
                </a:solidFill>
              </a:rPr>
              <a:t>) is interaction with the graph </a:t>
            </a:r>
          </a:p>
          <a:p>
            <a:r>
              <a:rPr lang="en-US" dirty="0">
                <a:solidFill>
                  <a:schemeClr val="tx1"/>
                </a:solidFill>
              </a:rPr>
              <a:t>Interaction is essential for understanding large graphs</a:t>
            </a:r>
          </a:p>
          <a:p>
            <a:r>
              <a:rPr lang="en-US" dirty="0">
                <a:solidFill>
                  <a:schemeClr val="tx1"/>
                </a:solidFill>
              </a:rPr>
              <a:t>We can utilize various techniques</a:t>
            </a:r>
          </a:p>
          <a:p>
            <a:endParaRPr lang="en-US" dirty="0"/>
          </a:p>
        </p:txBody>
      </p:sp>
      <p:sp>
        <p:nvSpPr>
          <p:cNvPr id="4" name="Slide Number Placeholder 3"/>
          <p:cNvSpPr>
            <a:spLocks noGrp="1"/>
          </p:cNvSpPr>
          <p:nvPr>
            <p:ph type="sldNum" sz="quarter" idx="12"/>
          </p:nvPr>
        </p:nvSpPr>
        <p:spPr/>
        <p:txBody>
          <a:bodyPr/>
          <a:lstStyle/>
          <a:p>
            <a:pPr>
              <a:defRPr/>
            </a:pPr>
            <a:fld id="{2C76731F-B7BC-445F-B765-14D567A0D69F}" type="slidenum">
              <a:rPr lang="en-US" smtClean="0"/>
              <a:pPr>
                <a:defRPr/>
              </a:pPr>
              <a:t>4</a:t>
            </a:fld>
            <a:endParaRPr lang="en-US" dirty="0"/>
          </a:p>
        </p:txBody>
      </p:sp>
    </p:spTree>
    <p:extLst>
      <p:ext uri="{BB962C8B-B14F-4D97-AF65-F5344CB8AC3E}">
        <p14:creationId xmlns:p14="http://schemas.microsoft.com/office/powerpoint/2010/main" val="3839043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Focus + Context </a:t>
            </a:r>
          </a:p>
        </p:txBody>
      </p:sp>
      <p:sp>
        <p:nvSpPr>
          <p:cNvPr id="3" name="Slide Number Placeholder 2"/>
          <p:cNvSpPr>
            <a:spLocks noGrp="1"/>
          </p:cNvSpPr>
          <p:nvPr>
            <p:ph type="sldNum" sz="quarter" idx="12"/>
          </p:nvPr>
        </p:nvSpPr>
        <p:spPr/>
        <p:txBody>
          <a:bodyPr/>
          <a:lstStyle/>
          <a:p>
            <a:pPr>
              <a:defRPr/>
            </a:pPr>
            <a:fld id="{D8480795-F81A-4744-8808-B94A8DB223DA}" type="slidenum">
              <a:rPr lang="en-US" smtClean="0"/>
              <a:pPr>
                <a:defRPr/>
              </a:pPr>
              <a:t>40</a:t>
            </a:fld>
            <a:endParaRPr lang="en-US" dirty="0"/>
          </a:p>
        </p:txBody>
      </p:sp>
      <p:sp>
        <p:nvSpPr>
          <p:cNvPr id="39940" name="TextBox 3"/>
          <p:cNvSpPr txBox="1">
            <a:spLocks noChangeArrowheads="1"/>
          </p:cNvSpPr>
          <p:nvPr/>
        </p:nvSpPr>
        <p:spPr bwMode="auto">
          <a:xfrm>
            <a:off x="3200400" y="1666875"/>
            <a:ext cx="307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b="1"/>
              <a:t>Fisheye View of Graphs</a:t>
            </a:r>
          </a:p>
        </p:txBody>
      </p:sp>
      <p:pic>
        <p:nvPicPr>
          <p:cNvPr id="399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66925"/>
            <a:ext cx="71628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7600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619104D8-D3D1-EC85-B233-19D6F418D2F5}"/>
              </a:ext>
            </a:extLst>
          </p:cNvPr>
          <p:cNvSpPr>
            <a:spLocks noGrp="1" noChangeArrowheads="1"/>
          </p:cNvSpPr>
          <p:nvPr>
            <p:ph type="title"/>
          </p:nvPr>
        </p:nvSpPr>
        <p:spPr>
          <a:xfrm>
            <a:off x="457200" y="32655"/>
            <a:ext cx="8229600" cy="1045029"/>
          </a:xfrm>
        </p:spPr>
        <p:txBody>
          <a:bodyPr/>
          <a:lstStyle/>
          <a:p>
            <a:pPr eaLnBrk="1" hangingPunct="1"/>
            <a:r>
              <a:rPr lang="en-US" altLang="en-US" dirty="0"/>
              <a:t>Problem with Fisheye</a:t>
            </a:r>
          </a:p>
        </p:txBody>
      </p:sp>
      <p:sp>
        <p:nvSpPr>
          <p:cNvPr id="99331" name="Rectangle 3">
            <a:extLst>
              <a:ext uri="{FF2B5EF4-FFF2-40B4-BE49-F238E27FC236}">
                <a16:creationId xmlns:a16="http://schemas.microsoft.com/office/drawing/2014/main" id="{BD8C5F2E-2077-4AD4-E51C-D2126D076374}"/>
              </a:ext>
            </a:extLst>
          </p:cNvPr>
          <p:cNvSpPr>
            <a:spLocks noGrp="1" noChangeArrowheads="1"/>
          </p:cNvSpPr>
          <p:nvPr>
            <p:ph type="body" idx="1"/>
          </p:nvPr>
        </p:nvSpPr>
        <p:spPr>
          <a:xfrm>
            <a:off x="457200" y="1166018"/>
            <a:ext cx="8229600" cy="4525963"/>
          </a:xfrm>
        </p:spPr>
        <p:txBody>
          <a:bodyPr/>
          <a:lstStyle/>
          <a:p>
            <a:pPr eaLnBrk="1" hangingPunct="1">
              <a:lnSpc>
                <a:spcPct val="90000"/>
              </a:lnSpc>
              <a:buFont typeface="Wingdings" panose="05000000000000000000" pitchFamily="2" charset="2"/>
              <a:buChar char="§"/>
            </a:pPr>
            <a:r>
              <a:rPr lang="en-US" altLang="en-US" sz="2800" dirty="0">
                <a:solidFill>
                  <a:schemeClr val="tx1"/>
                </a:solidFill>
              </a:rPr>
              <a:t>Distortion should also be applied to links</a:t>
            </a:r>
          </a:p>
          <a:p>
            <a:pPr lvl="1" eaLnBrk="1" hangingPunct="1">
              <a:lnSpc>
                <a:spcPct val="90000"/>
              </a:lnSpc>
              <a:buFont typeface="Arial" panose="020B0604020202020204" pitchFamily="34" charset="0"/>
              <a:buChar char="•"/>
            </a:pPr>
            <a:r>
              <a:rPr lang="en-US" altLang="en-US" sz="2400" dirty="0">
                <a:solidFill>
                  <a:schemeClr val="tx1"/>
                </a:solidFill>
              </a:rPr>
              <a:t>Prohibitively slow (polyline)</a:t>
            </a:r>
          </a:p>
          <a:p>
            <a:pPr eaLnBrk="1" hangingPunct="1">
              <a:lnSpc>
                <a:spcPct val="90000"/>
              </a:lnSpc>
              <a:buFont typeface="Wingdings" panose="05000000000000000000" pitchFamily="2" charset="2"/>
              <a:buChar char="§"/>
            </a:pPr>
            <a:r>
              <a:rPr lang="en-US" altLang="en-US" sz="2800" dirty="0">
                <a:solidFill>
                  <a:schemeClr val="tx1"/>
                </a:solidFill>
              </a:rPr>
              <a:t>Alternative:</a:t>
            </a:r>
          </a:p>
          <a:p>
            <a:pPr lvl="1" eaLnBrk="1" hangingPunct="1">
              <a:lnSpc>
                <a:spcPct val="90000"/>
              </a:lnSpc>
              <a:buFont typeface="Arial" panose="020B0604020202020204" pitchFamily="34" charset="0"/>
              <a:buChar char="•"/>
            </a:pPr>
            <a:r>
              <a:rPr lang="en-US" altLang="en-US" sz="2400" dirty="0">
                <a:solidFill>
                  <a:schemeClr val="tx1"/>
                </a:solidFill>
              </a:rPr>
              <a:t>Continue using lines</a:t>
            </a:r>
          </a:p>
          <a:p>
            <a:pPr lvl="1" eaLnBrk="1" hangingPunct="1">
              <a:lnSpc>
                <a:spcPct val="90000"/>
              </a:lnSpc>
              <a:buFont typeface="Arial" panose="020B0604020202020204" pitchFamily="34" charset="0"/>
              <a:buChar char="•"/>
            </a:pPr>
            <a:r>
              <a:rPr lang="en-US" altLang="en-US" sz="2400" dirty="0">
                <a:solidFill>
                  <a:schemeClr val="tx1"/>
                </a:solidFill>
              </a:rPr>
              <a:t>Can result in unintended line crossings</a:t>
            </a:r>
          </a:p>
          <a:p>
            <a:pPr eaLnBrk="1" hangingPunct="1">
              <a:lnSpc>
                <a:spcPct val="90000"/>
              </a:lnSpc>
              <a:buFont typeface="Wingdings" panose="05000000000000000000" pitchFamily="2" charset="2"/>
              <a:buChar char="§"/>
            </a:pPr>
            <a:r>
              <a:rPr lang="en-US" altLang="en-US" sz="2800" dirty="0">
                <a:solidFill>
                  <a:schemeClr val="tx1"/>
                </a:solidFill>
              </a:rPr>
              <a:t>Other Alternative</a:t>
            </a:r>
          </a:p>
          <a:p>
            <a:pPr lvl="1" eaLnBrk="1" hangingPunct="1">
              <a:lnSpc>
                <a:spcPct val="90000"/>
              </a:lnSpc>
              <a:buFont typeface="Arial" panose="020B0604020202020204" pitchFamily="34" charset="0"/>
              <a:buChar char="•"/>
            </a:pPr>
            <a:r>
              <a:rPr lang="en-US" altLang="en-US" sz="2400" dirty="0">
                <a:solidFill>
                  <a:schemeClr val="tx1"/>
                </a:solidFill>
              </a:rPr>
              <a:t>Combine layout with focus + context</a:t>
            </a:r>
          </a:p>
          <a:p>
            <a:pPr lvl="1" eaLnBrk="1" hangingPunct="1">
              <a:lnSpc>
                <a:spcPct val="90000"/>
              </a:lnSpc>
              <a:buFont typeface="Symbol" panose="05050102010706020507" pitchFamily="18" charset="2"/>
              <a:buChar char="Þ"/>
            </a:pPr>
            <a:r>
              <a:rPr lang="en-US" altLang="en-US" sz="2400" dirty="0">
                <a:solidFill>
                  <a:schemeClr val="tx1"/>
                </a:solidFill>
              </a:rPr>
              <a:t>Hyperbolic viewer</a:t>
            </a:r>
          </a:p>
        </p:txBody>
      </p:sp>
      <p:sp>
        <p:nvSpPr>
          <p:cNvPr id="99332" name="Slide Number Placeholder 2">
            <a:extLst>
              <a:ext uri="{FF2B5EF4-FFF2-40B4-BE49-F238E27FC236}">
                <a16:creationId xmlns:a16="http://schemas.microsoft.com/office/drawing/2014/main" id="{5309D7AF-45A5-20D2-61AD-45A14396BD5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39681943-E48A-4B17-97B1-C7D33176718D}" type="slidenum">
              <a:rPr lang="en-US" altLang="en-US" sz="1400" smtClean="0">
                <a:latin typeface="Arial" panose="020B0604020202020204" pitchFamily="34" charset="0"/>
              </a:rPr>
              <a:pPr>
                <a:spcBef>
                  <a:spcPct val="0"/>
                </a:spcBef>
                <a:buClrTx/>
                <a:buSzTx/>
                <a:buFontTx/>
                <a:buNone/>
              </a:pPr>
              <a:t>41</a:t>
            </a:fld>
            <a:endParaRPr lang="en-US" altLang="en-US" sz="1400">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F42F7-446D-9737-9958-E6B9A99B0FAD}"/>
              </a:ext>
            </a:extLst>
          </p:cNvPr>
          <p:cNvSpPr>
            <a:spLocks noGrp="1"/>
          </p:cNvSpPr>
          <p:nvPr>
            <p:ph type="title"/>
          </p:nvPr>
        </p:nvSpPr>
        <p:spPr/>
        <p:txBody>
          <a:bodyPr/>
          <a:lstStyle/>
          <a:p>
            <a:pPr>
              <a:defRPr/>
            </a:pPr>
            <a:r>
              <a:rPr lang="en-IN" dirty="0"/>
              <a:t>Euclidean Geometry - Postulates</a:t>
            </a:r>
          </a:p>
        </p:txBody>
      </p:sp>
      <p:sp>
        <p:nvSpPr>
          <p:cNvPr id="3" name="Content Placeholder 2">
            <a:extLst>
              <a:ext uri="{FF2B5EF4-FFF2-40B4-BE49-F238E27FC236}">
                <a16:creationId xmlns:a16="http://schemas.microsoft.com/office/drawing/2014/main" id="{95336848-5159-D83F-9570-3B66C0D44920}"/>
              </a:ext>
            </a:extLst>
          </p:cNvPr>
          <p:cNvSpPr>
            <a:spLocks noGrp="1"/>
          </p:cNvSpPr>
          <p:nvPr>
            <p:ph idx="1"/>
          </p:nvPr>
        </p:nvSpPr>
        <p:spPr/>
        <p:txBody>
          <a:bodyPr/>
          <a:lstStyle/>
          <a:p>
            <a:pPr marL="457200" indent="-457200">
              <a:buFont typeface="+mj-lt"/>
              <a:buAutoNum type="arabicPeriod"/>
              <a:defRPr/>
            </a:pPr>
            <a:r>
              <a:rPr lang="en-US" dirty="0">
                <a:solidFill>
                  <a:srgbClr val="202122"/>
                </a:solidFill>
              </a:rPr>
              <a:t>A straight line segment may be drawn from any given point to any other.</a:t>
            </a:r>
          </a:p>
          <a:p>
            <a:pPr marL="457200" indent="-457200">
              <a:buFont typeface="+mj-lt"/>
              <a:buAutoNum type="arabicPeriod"/>
              <a:defRPr/>
            </a:pPr>
            <a:r>
              <a:rPr lang="en-US" dirty="0">
                <a:solidFill>
                  <a:srgbClr val="202122"/>
                </a:solidFill>
              </a:rPr>
              <a:t>A straight line may be extended to any finite length.</a:t>
            </a:r>
          </a:p>
          <a:p>
            <a:pPr marL="457200" indent="-457200">
              <a:buFont typeface="+mj-lt"/>
              <a:buAutoNum type="arabicPeriod"/>
              <a:defRPr/>
            </a:pPr>
            <a:r>
              <a:rPr lang="en-US" dirty="0">
                <a:solidFill>
                  <a:srgbClr val="202122"/>
                </a:solidFill>
              </a:rPr>
              <a:t>A circle may be described with any given point as its center and any distance as its radius.</a:t>
            </a:r>
          </a:p>
          <a:p>
            <a:pPr marL="457200" indent="-457200">
              <a:buFont typeface="+mj-lt"/>
              <a:buAutoNum type="arabicPeriod"/>
              <a:defRPr/>
            </a:pPr>
            <a:r>
              <a:rPr lang="en-US" dirty="0">
                <a:solidFill>
                  <a:srgbClr val="202122"/>
                </a:solidFill>
              </a:rPr>
              <a:t>All right angles are congruent.</a:t>
            </a:r>
          </a:p>
          <a:p>
            <a:pPr marL="457200" indent="-457200">
              <a:buFont typeface="+mj-lt"/>
              <a:buAutoNum type="arabicPeriod"/>
              <a:defRPr/>
            </a:pPr>
            <a:r>
              <a:rPr lang="en-US" dirty="0">
                <a:solidFill>
                  <a:srgbClr val="202122"/>
                </a:solidFill>
              </a:rPr>
              <a:t>If a straight line intersects two other straight lines, and so makes the two interior angles on one side of it together less than two right angles, then the other straight lines will meet at a point if extended far enough on the side on which the angles are less than two right angles.</a:t>
            </a:r>
          </a:p>
          <a:p>
            <a:pPr>
              <a:defRPr/>
            </a:pPr>
            <a:endParaRPr lang="en-IN" dirty="0"/>
          </a:p>
        </p:txBody>
      </p:sp>
      <p:sp>
        <p:nvSpPr>
          <p:cNvPr id="31748" name="Slide Number Placeholder 3">
            <a:extLst>
              <a:ext uri="{FF2B5EF4-FFF2-40B4-BE49-F238E27FC236}">
                <a16:creationId xmlns:a16="http://schemas.microsoft.com/office/drawing/2014/main" id="{A1082B2F-9768-7CEB-C070-2F53F48138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807C1DB-E782-4990-B65A-3FB37F968C40}"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42</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4250-1BDB-87C8-9758-816116BE9B6B}"/>
              </a:ext>
            </a:extLst>
          </p:cNvPr>
          <p:cNvSpPr>
            <a:spLocks noGrp="1"/>
          </p:cNvSpPr>
          <p:nvPr>
            <p:ph type="title"/>
          </p:nvPr>
        </p:nvSpPr>
        <p:spPr>
          <a:xfrm>
            <a:off x="479425" y="173038"/>
            <a:ext cx="8229600" cy="990600"/>
          </a:xfrm>
        </p:spPr>
        <p:txBody>
          <a:bodyPr/>
          <a:lstStyle/>
          <a:p>
            <a:pPr>
              <a:defRPr/>
            </a:pPr>
            <a:r>
              <a:rPr lang="en-IN" dirty="0"/>
              <a:t>Parallel Postulate (Postulate 5)</a:t>
            </a:r>
          </a:p>
        </p:txBody>
      </p:sp>
      <p:sp>
        <p:nvSpPr>
          <p:cNvPr id="32771" name="Content Placeholder 2">
            <a:extLst>
              <a:ext uri="{FF2B5EF4-FFF2-40B4-BE49-F238E27FC236}">
                <a16:creationId xmlns:a16="http://schemas.microsoft.com/office/drawing/2014/main" id="{A826D3B5-C6D8-92C5-4D08-855620C24B38}"/>
              </a:ext>
            </a:extLst>
          </p:cNvPr>
          <p:cNvSpPr>
            <a:spLocks noGrp="1"/>
          </p:cNvSpPr>
          <p:nvPr>
            <p:ph idx="1"/>
          </p:nvPr>
        </p:nvSpPr>
        <p:spPr>
          <a:xfrm>
            <a:off x="304800" y="1284288"/>
            <a:ext cx="8229600" cy="4876800"/>
          </a:xfrm>
        </p:spPr>
        <p:txBody>
          <a:bodyPr/>
          <a:lstStyle/>
          <a:p>
            <a:pPr>
              <a:buFont typeface="Wingdings" panose="05000000000000000000" pitchFamily="2" charset="2"/>
              <a:buChar char="§"/>
            </a:pPr>
            <a:r>
              <a:rPr lang="en-IN" altLang="en-US"/>
              <a:t>Cannot be proven as theorem</a:t>
            </a:r>
          </a:p>
          <a:p>
            <a:pPr>
              <a:buFont typeface="Wingdings" panose="05000000000000000000" pitchFamily="2" charset="2"/>
              <a:buChar char="§"/>
            </a:pPr>
            <a:r>
              <a:rPr lang="en-IN" altLang="en-US"/>
              <a:t>Some equivalent properties</a:t>
            </a:r>
          </a:p>
          <a:p>
            <a:pPr lvl="1"/>
            <a:r>
              <a:rPr lang="en-US" altLang="en-US"/>
              <a:t>There is at most one line that can be drawn parallel to another given one through an external point. (</a:t>
            </a:r>
            <a:r>
              <a:rPr lang="en-US" altLang="en-US">
                <a:hlinkClick r:id="rId2" tooltip="Playfair's axiom"/>
              </a:rPr>
              <a:t>Playfair's axiom</a:t>
            </a:r>
            <a:r>
              <a:rPr lang="en-US" altLang="en-US"/>
              <a:t>)</a:t>
            </a:r>
          </a:p>
          <a:p>
            <a:pPr lvl="1"/>
            <a:r>
              <a:rPr lang="en-US" altLang="en-US"/>
              <a:t>The sum of the </a:t>
            </a:r>
            <a:r>
              <a:rPr lang="en-US" altLang="en-US">
                <a:hlinkClick r:id="rId3" tooltip="Angle"/>
              </a:rPr>
              <a:t>angles</a:t>
            </a:r>
            <a:r>
              <a:rPr lang="en-US" altLang="en-US"/>
              <a:t> in every </a:t>
            </a:r>
            <a:r>
              <a:rPr lang="en-US" altLang="en-US">
                <a:hlinkClick r:id="rId4" tooltip="Triangle"/>
              </a:rPr>
              <a:t>triangle</a:t>
            </a:r>
            <a:r>
              <a:rPr lang="en-US" altLang="en-US"/>
              <a:t> is 180°</a:t>
            </a:r>
          </a:p>
          <a:p>
            <a:pPr lvl="1"/>
            <a:r>
              <a:rPr lang="en-US" altLang="en-US"/>
              <a:t>Two lines that are parallel to the same line are also parallel to each other.</a:t>
            </a:r>
          </a:p>
          <a:p>
            <a:pPr lvl="1"/>
            <a:endParaRPr lang="en-US" altLang="en-US">
              <a:solidFill>
                <a:srgbClr val="202122"/>
              </a:solidFill>
            </a:endParaRPr>
          </a:p>
          <a:p>
            <a:pPr lvl="1"/>
            <a:endParaRPr lang="en-IN" altLang="en-US"/>
          </a:p>
        </p:txBody>
      </p:sp>
      <p:sp>
        <p:nvSpPr>
          <p:cNvPr id="32772" name="Slide Number Placeholder 3">
            <a:extLst>
              <a:ext uri="{FF2B5EF4-FFF2-40B4-BE49-F238E27FC236}">
                <a16:creationId xmlns:a16="http://schemas.microsoft.com/office/drawing/2014/main" id="{7553C999-FF7B-347E-CD7B-9D50C093293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5C2DB97-D047-4C9B-A3AD-914BC41A9D77}"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43</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C5CAE23-C071-62EB-3991-5D737600FED8}"/>
              </a:ext>
            </a:extLst>
          </p:cNvPr>
          <p:cNvSpPr>
            <a:spLocks noGrp="1" noChangeArrowheads="1"/>
          </p:cNvSpPr>
          <p:nvPr>
            <p:ph type="title"/>
          </p:nvPr>
        </p:nvSpPr>
        <p:spPr/>
        <p:txBody>
          <a:bodyPr/>
          <a:lstStyle/>
          <a:p>
            <a:pPr eaLnBrk="1" hangingPunct="1">
              <a:defRPr/>
            </a:pPr>
            <a:r>
              <a:rPr lang="en-IN" dirty="0"/>
              <a:t>Non-Euclidean Geometry</a:t>
            </a:r>
            <a:endParaRPr lang="en-US" dirty="0"/>
          </a:p>
        </p:txBody>
      </p:sp>
      <p:sp>
        <p:nvSpPr>
          <p:cNvPr id="33795" name="Rectangle 3">
            <a:extLst>
              <a:ext uri="{FF2B5EF4-FFF2-40B4-BE49-F238E27FC236}">
                <a16:creationId xmlns:a16="http://schemas.microsoft.com/office/drawing/2014/main" id="{1941C843-08EC-BBC5-EB0B-5634785B11EC}"/>
              </a:ext>
            </a:extLst>
          </p:cNvPr>
          <p:cNvSpPr>
            <a:spLocks noGrp="1"/>
          </p:cNvSpPr>
          <p:nvPr>
            <p:ph type="body" idx="1"/>
          </p:nvPr>
        </p:nvSpPr>
        <p:spPr/>
        <p:txBody>
          <a:bodyPr/>
          <a:lstStyle/>
          <a:p>
            <a:r>
              <a:rPr lang="en-US" altLang="en-US"/>
              <a:t>Replacing Parallel Postulate gives rise to Hyperbolic and Elliptic Geometry </a:t>
            </a:r>
          </a:p>
        </p:txBody>
      </p:sp>
      <p:sp>
        <p:nvSpPr>
          <p:cNvPr id="33796" name="Slide Number Placeholder 3">
            <a:extLst>
              <a:ext uri="{FF2B5EF4-FFF2-40B4-BE49-F238E27FC236}">
                <a16:creationId xmlns:a16="http://schemas.microsoft.com/office/drawing/2014/main" id="{A19A2DC4-65E9-FE94-0B64-50DDAE1EC6B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CBB0016-337B-4AE4-A9C8-8380C0E646DA}" type="slidenum">
              <a:rPr kumimoji="0" lang="en-IN"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44</a:t>
            </a:fld>
            <a:endParaRPr kumimoji="0" lang="en-IN"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3797" name="Picture 2" descr="https://upload.wikimedia.org/wikipedia/commons/thumb/7/78/Noneuclid.svg/400px-Noneuclid.svg.png">
            <a:extLst>
              <a:ext uri="{FF2B5EF4-FFF2-40B4-BE49-F238E27FC236}">
                <a16:creationId xmlns:a16="http://schemas.microsoft.com/office/drawing/2014/main" id="{29BCA29A-9730-4DCD-D82B-51D17C430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2971800"/>
            <a:ext cx="6664325"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3">
            <a:extLst>
              <a:ext uri="{FF2B5EF4-FFF2-40B4-BE49-F238E27FC236}">
                <a16:creationId xmlns:a16="http://schemas.microsoft.com/office/drawing/2014/main" id="{978ECBD6-EC49-2270-FBE3-6C0A3F3B5980}"/>
              </a:ext>
            </a:extLst>
          </p:cNvPr>
          <p:cNvSpPr>
            <a:spLocks noChangeArrowheads="1"/>
          </p:cNvSpPr>
          <p:nvPr/>
        </p:nvSpPr>
        <p:spPr bwMode="auto">
          <a:xfrm>
            <a:off x="1219200" y="4800600"/>
            <a:ext cx="7083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Behavior of lines with a common perpendicular in each of the three types of geometry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C827-3B74-B23B-98EE-357D26FFA58A}"/>
              </a:ext>
            </a:extLst>
          </p:cNvPr>
          <p:cNvSpPr>
            <a:spLocks noGrp="1"/>
          </p:cNvSpPr>
          <p:nvPr>
            <p:ph type="title"/>
          </p:nvPr>
        </p:nvSpPr>
        <p:spPr/>
        <p:txBody>
          <a:bodyPr/>
          <a:lstStyle/>
          <a:p>
            <a:pPr>
              <a:defRPr/>
            </a:pPr>
            <a:r>
              <a:rPr lang="en-US" dirty="0"/>
              <a:t>Hyperbolic and Elliptic Geometry</a:t>
            </a:r>
            <a:endParaRPr lang="en-IN" dirty="0"/>
          </a:p>
        </p:txBody>
      </p:sp>
      <p:sp>
        <p:nvSpPr>
          <p:cNvPr id="3" name="Content Placeholder 2">
            <a:extLst>
              <a:ext uri="{FF2B5EF4-FFF2-40B4-BE49-F238E27FC236}">
                <a16:creationId xmlns:a16="http://schemas.microsoft.com/office/drawing/2014/main" id="{3F24FA5F-BE0D-4853-115F-84F3E20790D0}"/>
              </a:ext>
            </a:extLst>
          </p:cNvPr>
          <p:cNvSpPr>
            <a:spLocks noGrp="1"/>
          </p:cNvSpPr>
          <p:nvPr>
            <p:ph sz="half" idx="1"/>
          </p:nvPr>
        </p:nvSpPr>
        <p:spPr>
          <a:xfrm>
            <a:off x="457200" y="1673225"/>
            <a:ext cx="4038600" cy="4718050"/>
          </a:xfrm>
        </p:spPr>
        <p:txBody>
          <a:bodyPr/>
          <a:lstStyle/>
          <a:p>
            <a:pPr marL="0" indent="0">
              <a:buFont typeface="Arial" panose="020B0604020202020204" pitchFamily="34" charset="0"/>
              <a:buNone/>
              <a:defRPr/>
            </a:pPr>
            <a:r>
              <a:rPr lang="en-IN" b="1" dirty="0"/>
              <a:t>Hyperbolic Geometry</a:t>
            </a:r>
          </a:p>
          <a:p>
            <a:pPr>
              <a:defRPr/>
            </a:pPr>
            <a:r>
              <a:rPr lang="en-US" altLang="en-US" dirty="0">
                <a:solidFill>
                  <a:srgbClr val="202122"/>
                </a:solidFill>
                <a:cs typeface="Arial" panose="020B0604020202020204" pitchFamily="34" charset="0"/>
              </a:rPr>
              <a:t>For any given line </a:t>
            </a:r>
            <a:r>
              <a:rPr lang="en-US" altLang="en-US" i="1" dirty="0">
                <a:solidFill>
                  <a:srgbClr val="202122"/>
                </a:solidFill>
                <a:cs typeface="Arial" panose="020B0604020202020204" pitchFamily="34" charset="0"/>
              </a:rPr>
              <a:t>l</a:t>
            </a:r>
            <a:r>
              <a:rPr lang="en-US" altLang="en-US" dirty="0">
                <a:solidFill>
                  <a:srgbClr val="202122"/>
                </a:solidFill>
                <a:cs typeface="Arial" panose="020B0604020202020204" pitchFamily="34" charset="0"/>
              </a:rPr>
              <a:t> and point </a:t>
            </a:r>
            <a:r>
              <a:rPr lang="en-US" altLang="en-US" i="1" dirty="0">
                <a:solidFill>
                  <a:srgbClr val="202122"/>
                </a:solidFill>
                <a:cs typeface="Arial" panose="020B0604020202020204" pitchFamily="34" charset="0"/>
              </a:rPr>
              <a:t>P</a:t>
            </a:r>
            <a:r>
              <a:rPr lang="en-US" altLang="en-US" dirty="0">
                <a:solidFill>
                  <a:srgbClr val="202122"/>
                </a:solidFill>
                <a:cs typeface="Arial" panose="020B0604020202020204" pitchFamily="34" charset="0"/>
              </a:rPr>
              <a:t> not on </a:t>
            </a:r>
            <a:r>
              <a:rPr lang="en-US" altLang="en-US" i="1" dirty="0">
                <a:solidFill>
                  <a:srgbClr val="202122"/>
                </a:solidFill>
                <a:cs typeface="Arial" panose="020B0604020202020204" pitchFamily="34" charset="0"/>
              </a:rPr>
              <a:t>l</a:t>
            </a:r>
            <a:r>
              <a:rPr lang="en-US" altLang="en-US" dirty="0">
                <a:solidFill>
                  <a:srgbClr val="202122"/>
                </a:solidFill>
                <a:cs typeface="Arial" panose="020B0604020202020204" pitchFamily="34" charset="0"/>
              </a:rPr>
              <a:t>, in the plane containing both line </a:t>
            </a:r>
            <a:r>
              <a:rPr lang="en-US" altLang="en-US" i="1" dirty="0">
                <a:solidFill>
                  <a:srgbClr val="202122"/>
                </a:solidFill>
                <a:cs typeface="Arial" panose="020B0604020202020204" pitchFamily="34" charset="0"/>
              </a:rPr>
              <a:t>l</a:t>
            </a:r>
            <a:r>
              <a:rPr lang="en-US" altLang="en-US" dirty="0">
                <a:solidFill>
                  <a:srgbClr val="202122"/>
                </a:solidFill>
                <a:cs typeface="Arial" panose="020B0604020202020204" pitchFamily="34" charset="0"/>
              </a:rPr>
              <a:t> and point </a:t>
            </a:r>
            <a:r>
              <a:rPr lang="en-US" altLang="en-US" i="1" dirty="0">
                <a:solidFill>
                  <a:srgbClr val="202122"/>
                </a:solidFill>
                <a:cs typeface="Arial" panose="020B0604020202020204" pitchFamily="34" charset="0"/>
              </a:rPr>
              <a:t>P</a:t>
            </a:r>
            <a:r>
              <a:rPr lang="en-US" altLang="en-US" dirty="0">
                <a:solidFill>
                  <a:srgbClr val="202122"/>
                </a:solidFill>
                <a:cs typeface="Arial" panose="020B0604020202020204" pitchFamily="34" charset="0"/>
              </a:rPr>
              <a:t> there are at least two distinct lines through </a:t>
            </a:r>
            <a:r>
              <a:rPr lang="en-US" altLang="en-US" i="1" dirty="0">
                <a:solidFill>
                  <a:srgbClr val="202122"/>
                </a:solidFill>
                <a:cs typeface="Arial" panose="020B0604020202020204" pitchFamily="34" charset="0"/>
              </a:rPr>
              <a:t>P</a:t>
            </a:r>
            <a:r>
              <a:rPr lang="en-US" altLang="en-US" dirty="0">
                <a:solidFill>
                  <a:srgbClr val="202122"/>
                </a:solidFill>
                <a:cs typeface="Arial" panose="020B0604020202020204" pitchFamily="34" charset="0"/>
              </a:rPr>
              <a:t> that do not intersect </a:t>
            </a:r>
            <a:r>
              <a:rPr lang="en-US" altLang="en-US" i="1" dirty="0">
                <a:solidFill>
                  <a:srgbClr val="202122"/>
                </a:solidFill>
                <a:cs typeface="Arial" panose="020B0604020202020204" pitchFamily="34" charset="0"/>
              </a:rPr>
              <a:t>l</a:t>
            </a:r>
            <a:r>
              <a:rPr lang="en-US" altLang="en-US" dirty="0">
                <a:solidFill>
                  <a:srgbClr val="202122"/>
                </a:solidFill>
                <a:cs typeface="Arial" panose="020B0604020202020204" pitchFamily="34" charset="0"/>
              </a:rPr>
              <a:t>.</a:t>
            </a:r>
          </a:p>
          <a:p>
            <a:pPr>
              <a:defRPr/>
            </a:pPr>
            <a:endParaRPr lang="en-IN" dirty="0"/>
          </a:p>
          <a:p>
            <a:pPr>
              <a:defRPr/>
            </a:pPr>
            <a:endParaRPr lang="en-IN" dirty="0"/>
          </a:p>
          <a:p>
            <a:pPr>
              <a:defRPr/>
            </a:pPr>
            <a:endParaRPr lang="en-IN" dirty="0"/>
          </a:p>
        </p:txBody>
      </p:sp>
      <p:sp>
        <p:nvSpPr>
          <p:cNvPr id="4" name="Content Placeholder 3">
            <a:extLst>
              <a:ext uri="{FF2B5EF4-FFF2-40B4-BE49-F238E27FC236}">
                <a16:creationId xmlns:a16="http://schemas.microsoft.com/office/drawing/2014/main" id="{AA47369B-318F-FB61-39D2-849AF7673FCA}"/>
              </a:ext>
            </a:extLst>
          </p:cNvPr>
          <p:cNvSpPr>
            <a:spLocks noGrp="1"/>
          </p:cNvSpPr>
          <p:nvPr>
            <p:ph sz="half" idx="2"/>
          </p:nvPr>
        </p:nvSpPr>
        <p:spPr>
          <a:xfrm>
            <a:off x="4648200" y="1673225"/>
            <a:ext cx="4038600" cy="4718050"/>
          </a:xfrm>
        </p:spPr>
        <p:txBody>
          <a:bodyPr/>
          <a:lstStyle/>
          <a:p>
            <a:pPr marL="0" indent="0">
              <a:buFont typeface="Arial" panose="020B0604020202020204" pitchFamily="34" charset="0"/>
              <a:buNone/>
              <a:defRPr/>
            </a:pPr>
            <a:r>
              <a:rPr lang="en-IN" b="1" dirty="0"/>
              <a:t>Elliptic Geometry</a:t>
            </a:r>
          </a:p>
          <a:p>
            <a:pPr>
              <a:defRPr/>
            </a:pPr>
            <a:r>
              <a:rPr lang="en-US" dirty="0">
                <a:solidFill>
                  <a:srgbClr val="202122"/>
                </a:solidFill>
              </a:rPr>
              <a:t>For any given line </a:t>
            </a:r>
            <a:r>
              <a:rPr lang="en-US" i="1" dirty="0">
                <a:solidFill>
                  <a:srgbClr val="202122"/>
                </a:solidFill>
                <a:latin typeface="Nimbus Roman No9 L"/>
              </a:rPr>
              <a:t>l</a:t>
            </a:r>
            <a:r>
              <a:rPr lang="en-US" dirty="0">
                <a:solidFill>
                  <a:srgbClr val="202122"/>
                </a:solidFill>
              </a:rPr>
              <a:t> and a point </a:t>
            </a:r>
            <a:r>
              <a:rPr lang="en-US" i="1" dirty="0">
                <a:solidFill>
                  <a:srgbClr val="202122"/>
                </a:solidFill>
              </a:rPr>
              <a:t>P</a:t>
            </a:r>
            <a:r>
              <a:rPr lang="en-US" dirty="0">
                <a:solidFill>
                  <a:srgbClr val="202122"/>
                </a:solidFill>
              </a:rPr>
              <a:t>, which is not on </a:t>
            </a:r>
            <a:r>
              <a:rPr lang="en-US" i="1" dirty="0">
                <a:solidFill>
                  <a:srgbClr val="202122"/>
                </a:solidFill>
                <a:latin typeface="Nimbus Roman No9 L"/>
              </a:rPr>
              <a:t>l</a:t>
            </a:r>
            <a:r>
              <a:rPr lang="en-US" dirty="0">
                <a:solidFill>
                  <a:srgbClr val="202122"/>
                </a:solidFill>
              </a:rPr>
              <a:t>, all lines through </a:t>
            </a:r>
            <a:r>
              <a:rPr lang="en-US" i="1" dirty="0">
                <a:solidFill>
                  <a:srgbClr val="202122"/>
                </a:solidFill>
              </a:rPr>
              <a:t>P</a:t>
            </a:r>
            <a:r>
              <a:rPr lang="en-US" dirty="0">
                <a:solidFill>
                  <a:srgbClr val="202122"/>
                </a:solidFill>
              </a:rPr>
              <a:t> will intersect </a:t>
            </a:r>
            <a:r>
              <a:rPr lang="en-US" i="1" dirty="0">
                <a:solidFill>
                  <a:srgbClr val="202122"/>
                </a:solidFill>
                <a:latin typeface="Nimbus Roman No9 L"/>
              </a:rPr>
              <a:t>l</a:t>
            </a:r>
            <a:r>
              <a:rPr lang="en-US" dirty="0">
                <a:solidFill>
                  <a:srgbClr val="202122"/>
                </a:solidFill>
              </a:rPr>
              <a:t>.</a:t>
            </a:r>
            <a:endParaRPr lang="en-IN" dirty="0"/>
          </a:p>
        </p:txBody>
      </p:sp>
      <p:sp>
        <p:nvSpPr>
          <p:cNvPr id="34821" name="Slide Number Placeholder 4">
            <a:extLst>
              <a:ext uri="{FF2B5EF4-FFF2-40B4-BE49-F238E27FC236}">
                <a16:creationId xmlns:a16="http://schemas.microsoft.com/office/drawing/2014/main" id="{A9D41222-BF56-8077-C37E-E3C2B0AE07B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2693ED5-392D-47B5-B82B-3674D1446048}"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45</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2">
            <a:extLst>
              <a:ext uri="{FF2B5EF4-FFF2-40B4-BE49-F238E27FC236}">
                <a16:creationId xmlns:a16="http://schemas.microsoft.com/office/drawing/2014/main" id="{F0EF216C-4690-580F-4523-42B5ACC77E6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4BF71A9-E6E1-4568-85CA-57CEDD4974A3}" type="slidenum">
              <a:rPr kumimoji="0" lang="en-IN"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46</a:t>
            </a:fld>
            <a:endParaRPr kumimoji="0" lang="en-IN"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5843" name="Picture 3">
            <a:extLst>
              <a:ext uri="{FF2B5EF4-FFF2-40B4-BE49-F238E27FC236}">
                <a16:creationId xmlns:a16="http://schemas.microsoft.com/office/drawing/2014/main" id="{AF0025D3-201D-E686-B4C3-B0DF8DECA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7163"/>
            <a:ext cx="914400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7C0-C2A9-D12D-0194-6655A8EB075B}"/>
              </a:ext>
            </a:extLst>
          </p:cNvPr>
          <p:cNvSpPr>
            <a:spLocks noGrp="1"/>
          </p:cNvSpPr>
          <p:nvPr>
            <p:ph type="title"/>
          </p:nvPr>
        </p:nvSpPr>
        <p:spPr>
          <a:xfrm>
            <a:off x="479425" y="173038"/>
            <a:ext cx="8229600" cy="990600"/>
          </a:xfrm>
        </p:spPr>
        <p:txBody>
          <a:bodyPr/>
          <a:lstStyle/>
          <a:p>
            <a:pPr>
              <a:defRPr/>
            </a:pPr>
            <a:r>
              <a:rPr lang="en-IN" dirty="0"/>
              <a:t>Hyperbolic Geometry</a:t>
            </a:r>
          </a:p>
        </p:txBody>
      </p:sp>
      <p:sp>
        <p:nvSpPr>
          <p:cNvPr id="3" name="Content Placeholder 2">
            <a:extLst>
              <a:ext uri="{FF2B5EF4-FFF2-40B4-BE49-F238E27FC236}">
                <a16:creationId xmlns:a16="http://schemas.microsoft.com/office/drawing/2014/main" id="{502486A7-AB98-8000-232C-74A2D834F4B6}"/>
              </a:ext>
            </a:extLst>
          </p:cNvPr>
          <p:cNvSpPr>
            <a:spLocks noGrp="1"/>
          </p:cNvSpPr>
          <p:nvPr>
            <p:ph idx="1"/>
          </p:nvPr>
        </p:nvSpPr>
        <p:spPr>
          <a:xfrm>
            <a:off x="327025" y="1108075"/>
            <a:ext cx="7826375" cy="3387725"/>
          </a:xfrm>
        </p:spPr>
        <p:txBody>
          <a:bodyPr/>
          <a:lstStyle/>
          <a:p>
            <a:pPr>
              <a:buFont typeface="Wingdings" panose="05000000000000000000" pitchFamily="2" charset="2"/>
              <a:buChar char="§"/>
              <a:defRPr/>
            </a:pPr>
            <a:r>
              <a:rPr lang="en-IN" sz="1800" b="1" dirty="0">
                <a:latin typeface="Calibri" panose="020F0502020204030204" pitchFamily="34" charset="0"/>
              </a:rPr>
              <a:t>Lines</a:t>
            </a:r>
          </a:p>
          <a:p>
            <a:pPr lvl="1">
              <a:buFont typeface="Wingdings" panose="05000000000000000000" pitchFamily="2" charset="2"/>
              <a:buChar char="§"/>
              <a:defRPr/>
            </a:pPr>
            <a:r>
              <a:rPr lang="en-US" sz="1200" dirty="0">
                <a:solidFill>
                  <a:srgbClr val="202122"/>
                </a:solidFill>
              </a:rPr>
              <a:t>For any line </a:t>
            </a:r>
            <a:r>
              <a:rPr lang="en-US" sz="1200" i="1" dirty="0">
                <a:solidFill>
                  <a:srgbClr val="202122"/>
                </a:solidFill>
              </a:rPr>
              <a:t>R</a:t>
            </a:r>
            <a:r>
              <a:rPr lang="en-US" sz="1200" dirty="0">
                <a:solidFill>
                  <a:srgbClr val="202122"/>
                </a:solidFill>
              </a:rPr>
              <a:t> and any point </a:t>
            </a:r>
            <a:r>
              <a:rPr lang="en-US" sz="1200" i="1" dirty="0">
                <a:solidFill>
                  <a:srgbClr val="202122"/>
                </a:solidFill>
              </a:rPr>
              <a:t>P</a:t>
            </a:r>
            <a:r>
              <a:rPr lang="en-IN" sz="1200" i="1" dirty="0">
                <a:solidFill>
                  <a:srgbClr val="202122"/>
                </a:solidFill>
                <a:latin typeface="Calibri" panose="020F0502020204030204" pitchFamily="34" charset="0"/>
              </a:rPr>
              <a:t> </a:t>
            </a:r>
            <a:r>
              <a:rPr lang="en-US" sz="1200" dirty="0">
                <a:solidFill>
                  <a:srgbClr val="202122"/>
                </a:solidFill>
              </a:rPr>
              <a:t>here are through </a:t>
            </a:r>
            <a:r>
              <a:rPr lang="en-US" sz="1200" i="1" dirty="0">
                <a:solidFill>
                  <a:srgbClr val="202122"/>
                </a:solidFill>
              </a:rPr>
              <a:t>P</a:t>
            </a:r>
            <a:r>
              <a:rPr lang="en-US" sz="1200" dirty="0">
                <a:solidFill>
                  <a:srgbClr val="202122"/>
                </a:solidFill>
              </a:rPr>
              <a:t> an infinite number of coplanar lines that do not intersect </a:t>
            </a:r>
            <a:r>
              <a:rPr lang="en-US" sz="1200" i="1" dirty="0">
                <a:solidFill>
                  <a:srgbClr val="202122"/>
                </a:solidFill>
              </a:rPr>
              <a:t>R</a:t>
            </a:r>
            <a:r>
              <a:rPr lang="en-US" sz="1200" dirty="0">
                <a:solidFill>
                  <a:srgbClr val="202122"/>
                </a:solidFill>
              </a:rPr>
              <a:t>.</a:t>
            </a:r>
            <a:endParaRPr lang="en-IN" sz="1400" dirty="0">
              <a:latin typeface="Calibri" panose="020F0502020204030204" pitchFamily="34" charset="0"/>
            </a:endParaRPr>
          </a:p>
          <a:p>
            <a:pPr>
              <a:buFont typeface="Wingdings" panose="05000000000000000000" pitchFamily="2" charset="2"/>
              <a:buChar char="§"/>
              <a:defRPr/>
            </a:pPr>
            <a:endParaRPr lang="en-IN" sz="1800" dirty="0">
              <a:latin typeface="Calibri" panose="020F0502020204030204" pitchFamily="34" charset="0"/>
            </a:endParaRPr>
          </a:p>
          <a:p>
            <a:pPr>
              <a:buFont typeface="Wingdings" panose="05000000000000000000" pitchFamily="2" charset="2"/>
              <a:buChar char="§"/>
              <a:defRPr/>
            </a:pPr>
            <a:endParaRPr lang="en-IN" sz="1800" dirty="0">
              <a:latin typeface="Calibri" panose="020F0502020204030204" pitchFamily="34" charset="0"/>
            </a:endParaRPr>
          </a:p>
          <a:p>
            <a:pPr>
              <a:buFont typeface="Wingdings" panose="05000000000000000000" pitchFamily="2" charset="2"/>
              <a:buChar char="§"/>
              <a:defRPr/>
            </a:pPr>
            <a:endParaRPr lang="en-IN" sz="1800" dirty="0">
              <a:latin typeface="Calibri" panose="020F0502020204030204" pitchFamily="34" charset="0"/>
            </a:endParaRPr>
          </a:p>
          <a:p>
            <a:pPr>
              <a:buFont typeface="Wingdings" panose="05000000000000000000" pitchFamily="2" charset="2"/>
              <a:buChar char="§"/>
              <a:defRPr/>
            </a:pPr>
            <a:endParaRPr lang="en-IN" sz="1800" dirty="0">
              <a:latin typeface="Calibri" panose="020F0502020204030204" pitchFamily="34" charset="0"/>
            </a:endParaRPr>
          </a:p>
          <a:p>
            <a:pPr>
              <a:buFont typeface="Wingdings" panose="05000000000000000000" pitchFamily="2" charset="2"/>
              <a:buChar char="§"/>
              <a:defRPr/>
            </a:pPr>
            <a:endParaRPr lang="en-IN" sz="1800" dirty="0">
              <a:latin typeface="Calibri" panose="020F0502020204030204" pitchFamily="34" charset="0"/>
            </a:endParaRPr>
          </a:p>
          <a:p>
            <a:pPr marL="0" indent="0">
              <a:buFont typeface="Arial" panose="020B0604020202020204" pitchFamily="34" charset="0"/>
              <a:buNone/>
              <a:defRPr/>
            </a:pPr>
            <a:endParaRPr lang="en-IN" sz="1800" dirty="0">
              <a:latin typeface="Calibri" panose="020F0502020204030204" pitchFamily="34" charset="0"/>
            </a:endParaRPr>
          </a:p>
          <a:p>
            <a:pPr>
              <a:buFont typeface="Wingdings" panose="05000000000000000000" pitchFamily="2" charset="2"/>
              <a:buChar char="§"/>
              <a:defRPr/>
            </a:pPr>
            <a:r>
              <a:rPr lang="en-IN" sz="1800" b="1" dirty="0">
                <a:latin typeface="Calibri" panose="020F0502020204030204" pitchFamily="34" charset="0"/>
              </a:rPr>
              <a:t>Circle</a:t>
            </a:r>
          </a:p>
          <a:p>
            <a:pPr marL="0" indent="0">
              <a:buFont typeface="Arial" panose="020B0604020202020204" pitchFamily="34" charset="0"/>
              <a:buNone/>
              <a:defRPr/>
            </a:pPr>
            <a:r>
              <a:rPr lang="en-IN" sz="1800" dirty="0">
                <a:latin typeface="Calibri" panose="020F0502020204030204" pitchFamily="34" charset="0"/>
              </a:rPr>
              <a:t> </a:t>
            </a:r>
            <a:endParaRPr lang="en-IN" dirty="0"/>
          </a:p>
        </p:txBody>
      </p:sp>
      <p:sp>
        <p:nvSpPr>
          <p:cNvPr id="36868" name="Slide Number Placeholder 3">
            <a:extLst>
              <a:ext uri="{FF2B5EF4-FFF2-40B4-BE49-F238E27FC236}">
                <a16:creationId xmlns:a16="http://schemas.microsoft.com/office/drawing/2014/main" id="{8B63E964-FA7A-4159-4480-16C74C2067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8B65E96-50FB-43FD-900F-D61D4A065FF1}"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47</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6869" name="Picture 2">
            <a:extLst>
              <a:ext uri="{FF2B5EF4-FFF2-40B4-BE49-F238E27FC236}">
                <a16:creationId xmlns:a16="http://schemas.microsoft.com/office/drawing/2014/main" id="{014B82C5-74DC-535F-47FE-DB56FEC10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58963"/>
            <a:ext cx="18954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Box 5">
            <a:extLst>
              <a:ext uri="{FF2B5EF4-FFF2-40B4-BE49-F238E27FC236}">
                <a16:creationId xmlns:a16="http://schemas.microsoft.com/office/drawing/2014/main" id="{DD3E34E6-E3AF-9FF1-4AB4-292BBE524EFA}"/>
              </a:ext>
            </a:extLst>
          </p:cNvPr>
          <p:cNvSpPr txBox="1">
            <a:spLocks noChangeArrowheads="1"/>
          </p:cNvSpPr>
          <p:nvPr/>
        </p:nvSpPr>
        <p:spPr bwMode="auto">
          <a:xfrm>
            <a:off x="3048000" y="2209800"/>
            <a:ext cx="24495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02122"/>
                </a:solidFill>
                <a:effectLst/>
                <a:uLnTx/>
                <a:uFillTx/>
                <a:latin typeface="Arial" panose="020B0604020202020204" pitchFamily="34" charset="0"/>
                <a:ea typeface="+mn-ea"/>
                <a:cs typeface="Arial" panose="020B0604020202020204" pitchFamily="34" charset="0"/>
              </a:rPr>
              <a:t>Lines through a given point </a:t>
            </a:r>
            <a:r>
              <a:rPr kumimoji="0" lang="en-US" altLang="en-US" sz="1600" b="0" i="1" u="none" strike="noStrike" kern="1200" cap="none" spc="0" normalizeH="0" baseline="0" noProof="0">
                <a:ln>
                  <a:noFill/>
                </a:ln>
                <a:solidFill>
                  <a:srgbClr val="202122"/>
                </a:solidFill>
                <a:effectLst/>
                <a:uLnTx/>
                <a:uFillTx/>
                <a:latin typeface="Arial" panose="020B0604020202020204" pitchFamily="34" charset="0"/>
                <a:ea typeface="+mn-ea"/>
                <a:cs typeface="Arial" panose="020B0604020202020204" pitchFamily="34" charset="0"/>
              </a:rPr>
              <a:t>P</a:t>
            </a:r>
            <a:r>
              <a:rPr kumimoji="0" lang="en-US" altLang="en-US" sz="1600" b="0" i="0" u="none" strike="noStrike" kern="1200" cap="none" spc="0" normalizeH="0" baseline="0" noProof="0">
                <a:ln>
                  <a:noFill/>
                </a:ln>
                <a:solidFill>
                  <a:srgbClr val="202122"/>
                </a:solidFill>
                <a:effectLst/>
                <a:uLnTx/>
                <a:uFillTx/>
                <a:latin typeface="Arial" panose="020B0604020202020204" pitchFamily="34" charset="0"/>
                <a:ea typeface="+mn-ea"/>
                <a:cs typeface="Arial" panose="020B0604020202020204" pitchFamily="34" charset="0"/>
              </a:rPr>
              <a:t> and asymptotic to line </a:t>
            </a:r>
            <a:r>
              <a:rPr kumimoji="0" lang="en-US" altLang="en-US" sz="1600" b="0" i="1" u="none" strike="noStrike" kern="1200" cap="none" spc="0" normalizeH="0" baseline="0" noProof="0">
                <a:ln>
                  <a:noFill/>
                </a:ln>
                <a:solidFill>
                  <a:srgbClr val="202122"/>
                </a:solidFill>
                <a:effectLst/>
                <a:uLnTx/>
                <a:uFillTx/>
                <a:latin typeface="Arial" panose="020B0604020202020204" pitchFamily="34" charset="0"/>
                <a:ea typeface="+mn-ea"/>
                <a:cs typeface="Arial" panose="020B0604020202020204" pitchFamily="34" charset="0"/>
              </a:rPr>
              <a:t>R</a:t>
            </a:r>
            <a:r>
              <a:rPr kumimoji="0" lang="en-US" altLang="en-US" sz="1600" b="0" i="0" u="none" strike="noStrike" kern="1200" cap="none" spc="0" normalizeH="0" baseline="0" noProof="0">
                <a:ln>
                  <a:noFill/>
                </a:ln>
                <a:solidFill>
                  <a:srgbClr val="202122"/>
                </a:solidFill>
                <a:effectLst/>
                <a:uLnTx/>
                <a:uFillTx/>
                <a:latin typeface="Arial" panose="020B0604020202020204" pitchFamily="34" charset="0"/>
                <a:ea typeface="+mn-ea"/>
                <a:cs typeface="Arial" panose="020B0604020202020204" pitchFamily="34" charset="0"/>
              </a:rPr>
              <a:t>.</a:t>
            </a:r>
            <a:endParaRPr kumimoji="0" lang="en-IN" altLang="en-US" sz="16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endParaRPr>
          </a:p>
        </p:txBody>
      </p:sp>
      <p:pic>
        <p:nvPicPr>
          <p:cNvPr id="36871" name="Picture 21">
            <a:extLst>
              <a:ext uri="{FF2B5EF4-FFF2-40B4-BE49-F238E27FC236}">
                <a16:creationId xmlns:a16="http://schemas.microsoft.com/office/drawing/2014/main" id="{C6603910-8C8C-2F77-0B7F-AF304090A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4191000"/>
            <a:ext cx="813593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1AAF-1A8F-84DB-7924-B1F4F777E276}"/>
              </a:ext>
            </a:extLst>
          </p:cNvPr>
          <p:cNvSpPr>
            <a:spLocks noGrp="1"/>
          </p:cNvSpPr>
          <p:nvPr>
            <p:ph type="title"/>
          </p:nvPr>
        </p:nvSpPr>
        <p:spPr/>
        <p:txBody>
          <a:bodyPr/>
          <a:lstStyle/>
          <a:p>
            <a:pPr>
              <a:defRPr/>
            </a:pPr>
            <a:r>
              <a:rPr lang="en-US" b="1" dirty="0"/>
              <a:t>Hyperbolic Browser </a:t>
            </a:r>
            <a:endParaRPr lang="en-US" dirty="0"/>
          </a:p>
        </p:txBody>
      </p:sp>
      <p:sp>
        <p:nvSpPr>
          <p:cNvPr id="37891" name="Content Placeholder 2">
            <a:extLst>
              <a:ext uri="{FF2B5EF4-FFF2-40B4-BE49-F238E27FC236}">
                <a16:creationId xmlns:a16="http://schemas.microsoft.com/office/drawing/2014/main" id="{DE0C7F47-C60D-127F-A706-DAD23C7BC3D4}"/>
              </a:ext>
            </a:extLst>
          </p:cNvPr>
          <p:cNvSpPr>
            <a:spLocks noGrp="1"/>
          </p:cNvSpPr>
          <p:nvPr>
            <p:ph idx="1"/>
          </p:nvPr>
        </p:nvSpPr>
        <p:spPr/>
        <p:txBody>
          <a:bodyPr/>
          <a:lstStyle/>
          <a:p>
            <a:r>
              <a:rPr lang="en-US" altLang="en-US"/>
              <a:t>Focus + Context Technique </a:t>
            </a:r>
          </a:p>
          <a:p>
            <a:r>
              <a:rPr lang="en-US" altLang="en-US"/>
              <a:t>Detailed view blended with a global view </a:t>
            </a:r>
          </a:p>
          <a:p>
            <a:r>
              <a:rPr lang="en-US" altLang="en-US"/>
              <a:t>First lay out the hierarchy on the hyperbolic plane </a:t>
            </a:r>
          </a:p>
          <a:p>
            <a:r>
              <a:rPr lang="en-US" altLang="en-US"/>
              <a:t>Then map this plane to a disk </a:t>
            </a:r>
          </a:p>
          <a:p>
            <a:r>
              <a:rPr lang="en-US" altLang="en-US"/>
              <a:t>Start with the tree’s root at the center </a:t>
            </a:r>
          </a:p>
          <a:p>
            <a:r>
              <a:rPr lang="en-US" altLang="en-US"/>
              <a:t>Use animation to navigate along this representation of the plane </a:t>
            </a:r>
          </a:p>
          <a:p>
            <a:endParaRPr lang="en-US" altLang="en-US"/>
          </a:p>
        </p:txBody>
      </p:sp>
      <p:sp>
        <p:nvSpPr>
          <p:cNvPr id="37892" name="Slide Number Placeholder 3">
            <a:extLst>
              <a:ext uri="{FF2B5EF4-FFF2-40B4-BE49-F238E27FC236}">
                <a16:creationId xmlns:a16="http://schemas.microsoft.com/office/drawing/2014/main" id="{3B5E0DEC-C2A0-1059-2F66-A33750687C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61CEB52-96B6-4E79-9C7F-99CB06738509}"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48</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5819F00-0EDB-7717-4F38-1C33B244A829}"/>
              </a:ext>
            </a:extLst>
          </p:cNvPr>
          <p:cNvSpPr>
            <a:spLocks noGrp="1" noChangeArrowheads="1"/>
          </p:cNvSpPr>
          <p:nvPr>
            <p:ph type="title"/>
          </p:nvPr>
        </p:nvSpPr>
        <p:spPr/>
        <p:txBody>
          <a:bodyPr/>
          <a:lstStyle/>
          <a:p>
            <a:pPr eaLnBrk="1" hangingPunct="1">
              <a:defRPr/>
            </a:pPr>
            <a:r>
              <a:rPr lang="en-US" dirty="0"/>
              <a:t>Simple Tree Construction Algorithm</a:t>
            </a:r>
          </a:p>
        </p:txBody>
      </p:sp>
      <p:sp>
        <p:nvSpPr>
          <p:cNvPr id="38915" name="Rectangle 3">
            <a:extLst>
              <a:ext uri="{FF2B5EF4-FFF2-40B4-BE49-F238E27FC236}">
                <a16:creationId xmlns:a16="http://schemas.microsoft.com/office/drawing/2014/main" id="{B31D35E5-D3DD-6DDA-2ECD-A760FE33992F}"/>
              </a:ext>
            </a:extLst>
          </p:cNvPr>
          <p:cNvSpPr>
            <a:spLocks noGrp="1"/>
          </p:cNvSpPr>
          <p:nvPr>
            <p:ph type="body" idx="1"/>
          </p:nvPr>
        </p:nvSpPr>
        <p:spPr/>
        <p:txBody>
          <a:bodyPr/>
          <a:lstStyle/>
          <a:p>
            <a:pPr eaLnBrk="1" hangingPunct="1"/>
            <a:r>
              <a:rPr lang="en-US" altLang="en-US"/>
              <a:t>Node P with wedge QPR</a:t>
            </a:r>
          </a:p>
          <a:p>
            <a:pPr eaLnBrk="1" hangingPunct="1"/>
            <a:r>
              <a:rPr lang="en-US" altLang="en-US"/>
              <a:t>Subtrees start at P</a:t>
            </a:r>
            <a:r>
              <a:rPr lang="en-US" altLang="en-US" baseline="-25000"/>
              <a:t>1</a:t>
            </a:r>
            <a:r>
              <a:rPr lang="en-US" altLang="en-US"/>
              <a:t>, P</a:t>
            </a:r>
            <a:r>
              <a:rPr lang="en-US" altLang="en-US" baseline="-25000"/>
              <a:t>2</a:t>
            </a:r>
            <a:r>
              <a:rPr lang="en-US" altLang="en-US"/>
              <a:t>, and P</a:t>
            </a:r>
            <a:r>
              <a:rPr lang="en-US" altLang="en-US" baseline="-25000"/>
              <a:t>3</a:t>
            </a:r>
          </a:p>
          <a:p>
            <a:r>
              <a:rPr lang="en-US" altLang="en-US"/>
              <a:t>The circumference of a circle grow exponentially with its radius</a:t>
            </a:r>
            <a:endParaRPr lang="en-US" altLang="en-US" baseline="-25000"/>
          </a:p>
          <a:p>
            <a:pPr eaLnBrk="1" hangingPunct="1">
              <a:buFont typeface="Wingdings" panose="05000000000000000000" pitchFamily="2" charset="2"/>
              <a:buNone/>
            </a:pPr>
            <a:r>
              <a:rPr lang="en-US" altLang="en-US"/>
              <a:t>          Euclidean				Hyperbolic</a:t>
            </a:r>
          </a:p>
        </p:txBody>
      </p:sp>
      <p:pic>
        <p:nvPicPr>
          <p:cNvPr id="38916" name="Picture 4" descr="A:\simpleEuclidean.gif">
            <a:extLst>
              <a:ext uri="{FF2B5EF4-FFF2-40B4-BE49-F238E27FC236}">
                <a16:creationId xmlns:a16="http://schemas.microsoft.com/office/drawing/2014/main" id="{C071AD50-8A8F-7E16-54F2-9DE67935C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886200"/>
            <a:ext cx="320040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descr="A:\simpleHyperbolic.gif">
            <a:extLst>
              <a:ext uri="{FF2B5EF4-FFF2-40B4-BE49-F238E27FC236}">
                <a16:creationId xmlns:a16="http://schemas.microsoft.com/office/drawing/2014/main" id="{A61447CE-8005-B011-32F4-ED4EB8C90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733800"/>
            <a:ext cx="314325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Slide Number Placeholder 2">
            <a:extLst>
              <a:ext uri="{FF2B5EF4-FFF2-40B4-BE49-F238E27FC236}">
                <a16:creationId xmlns:a16="http://schemas.microsoft.com/office/drawing/2014/main" id="{F42A84EC-764F-4D71-7A17-525DB147A0B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DA22FA7-6C2D-4C55-B4F0-4B300194CEF3}" type="slidenum">
              <a:rPr kumimoji="0" lang="en-IN"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49</a:t>
            </a:fld>
            <a:endParaRPr kumimoji="0" lang="en-IN"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3"/>
          </a:xfrm>
        </p:spPr>
        <p:txBody>
          <a:bodyPr/>
          <a:lstStyle/>
          <a:p>
            <a:pPr>
              <a:defRPr/>
            </a:pPr>
            <a:r>
              <a:rPr lang="en-US" dirty="0"/>
              <a:t>Interaction</a:t>
            </a:r>
          </a:p>
        </p:txBody>
      </p:sp>
      <p:sp>
        <p:nvSpPr>
          <p:cNvPr id="3" name="Content Placeholder 2"/>
          <p:cNvSpPr>
            <a:spLocks noGrp="1"/>
          </p:cNvSpPr>
          <p:nvPr>
            <p:ph idx="1"/>
          </p:nvPr>
        </p:nvSpPr>
        <p:spPr>
          <a:xfrm>
            <a:off x="457200" y="1045029"/>
            <a:ext cx="8229600" cy="4525963"/>
          </a:xfrm>
        </p:spPr>
        <p:txBody>
          <a:bodyPr>
            <a:normAutofit fontScale="92500"/>
          </a:bodyPr>
          <a:lstStyle/>
          <a:p>
            <a:pPr>
              <a:buFont typeface="Wingdings" pitchFamily="2" charset="2"/>
              <a:buChar char="§"/>
              <a:defRPr/>
            </a:pPr>
            <a:r>
              <a:rPr lang="en-US" dirty="0"/>
              <a:t> </a:t>
            </a:r>
            <a:r>
              <a:rPr lang="en-US" sz="2000" dirty="0">
                <a:solidFill>
                  <a:schemeClr val="tx1"/>
                </a:solidFill>
              </a:rPr>
              <a:t>“The effectiveness of information visualization hinges on two things: its ability to clearly and accurately represent information and our ability to interact with it to figure out what the information means.” </a:t>
            </a:r>
          </a:p>
          <a:p>
            <a:pPr lvl="1">
              <a:buFont typeface="Wingdings" pitchFamily="2" charset="2"/>
              <a:buChar char="Ø"/>
              <a:defRPr/>
            </a:pPr>
            <a:r>
              <a:rPr lang="en-US" sz="1800" dirty="0">
                <a:solidFill>
                  <a:schemeClr val="tx1"/>
                </a:solidFill>
              </a:rPr>
              <a:t>S. Few  Now You See It, p. 55 </a:t>
            </a:r>
          </a:p>
          <a:p>
            <a:pPr>
              <a:defRPr/>
            </a:pPr>
            <a:endParaRPr lang="en-US" sz="2000" dirty="0">
              <a:solidFill>
                <a:schemeClr val="tx1"/>
              </a:solidFill>
            </a:endParaRPr>
          </a:p>
          <a:p>
            <a:pPr>
              <a:buFont typeface="Wingdings" pitchFamily="2" charset="2"/>
              <a:buChar char="§"/>
              <a:defRPr/>
            </a:pPr>
            <a:r>
              <a:rPr lang="en-US" sz="2000" dirty="0">
                <a:solidFill>
                  <a:schemeClr val="tx1"/>
                </a:solidFill>
              </a:rPr>
              <a:t>What is Interaction?</a:t>
            </a:r>
          </a:p>
          <a:p>
            <a:pPr lvl="1">
              <a:defRPr/>
            </a:pPr>
            <a:r>
              <a:rPr lang="en-US" sz="1800" dirty="0">
                <a:solidFill>
                  <a:schemeClr val="tx1"/>
                </a:solidFill>
              </a:rPr>
              <a:t>“The communication between user and the system” [Dix et al., 1998] </a:t>
            </a:r>
          </a:p>
          <a:p>
            <a:pPr lvl="1">
              <a:defRPr/>
            </a:pPr>
            <a:r>
              <a:rPr lang="en-US" sz="1800" dirty="0">
                <a:solidFill>
                  <a:schemeClr val="tx1"/>
                </a:solidFill>
              </a:rPr>
              <a:t>“Direct manipulation and instantaneous change” [Becker et al., 1987] </a:t>
            </a:r>
          </a:p>
          <a:p>
            <a:pPr lvl="1">
              <a:defRPr/>
            </a:pPr>
            <a:endParaRPr lang="en-US" sz="1800" dirty="0">
              <a:solidFill>
                <a:schemeClr val="tx1"/>
              </a:solidFill>
            </a:endParaRPr>
          </a:p>
          <a:p>
            <a:pPr>
              <a:buFont typeface="Wingdings" pitchFamily="2" charset="2"/>
              <a:buChar char="§"/>
              <a:defRPr/>
            </a:pPr>
            <a:r>
              <a:rPr lang="en-US" sz="2000" dirty="0">
                <a:solidFill>
                  <a:schemeClr val="tx1"/>
                </a:solidFill>
              </a:rPr>
              <a:t>There is too much to be shown </a:t>
            </a:r>
          </a:p>
          <a:p>
            <a:pPr>
              <a:buFont typeface="Wingdings" pitchFamily="2" charset="2"/>
              <a:buChar char="§"/>
              <a:defRPr/>
            </a:pPr>
            <a:r>
              <a:rPr lang="en-US" sz="2000" dirty="0">
                <a:solidFill>
                  <a:schemeClr val="tx1"/>
                </a:solidFill>
              </a:rPr>
              <a:t>There are many ways to show it </a:t>
            </a:r>
          </a:p>
          <a:p>
            <a:pPr lvl="1">
              <a:defRPr/>
            </a:pPr>
            <a:r>
              <a:rPr lang="en-US" sz="1600" b="1" dirty="0">
                <a:solidFill>
                  <a:schemeClr val="tx1"/>
                </a:solidFill>
              </a:rPr>
              <a:t>Let the user dynamically control what to show and how to show it </a:t>
            </a:r>
            <a:endParaRPr lang="en-US" sz="1600" dirty="0">
              <a:solidFill>
                <a:schemeClr val="tx1"/>
              </a:solidFill>
            </a:endParaRPr>
          </a:p>
          <a:p>
            <a:pPr marL="0" indent="0">
              <a:buFont typeface="Arial" charset="0"/>
              <a:buNone/>
              <a:defRPr/>
            </a:pPr>
            <a:endParaRPr lang="en-US" dirty="0"/>
          </a:p>
        </p:txBody>
      </p:sp>
      <p:sp>
        <p:nvSpPr>
          <p:cNvPr id="4" name="Slide Number Placeholder 3"/>
          <p:cNvSpPr>
            <a:spLocks noGrp="1"/>
          </p:cNvSpPr>
          <p:nvPr>
            <p:ph type="sldNum" sz="quarter" idx="12"/>
          </p:nvPr>
        </p:nvSpPr>
        <p:spPr/>
        <p:txBody>
          <a:bodyPr/>
          <a:lstStyle/>
          <a:p>
            <a:pPr>
              <a:defRPr/>
            </a:pPr>
            <a:fld id="{5972B6AC-4A2D-4048-BAA1-20C8C73572EA}" type="slidenum">
              <a:rPr lang="en-US" smtClean="0"/>
              <a:pPr>
                <a:defRPr/>
              </a:pPr>
              <a:t>5</a:t>
            </a:fld>
            <a:endParaRPr lang="en-US" dirty="0"/>
          </a:p>
        </p:txBody>
      </p:sp>
    </p:spTree>
    <p:extLst>
      <p:ext uri="{BB962C8B-B14F-4D97-AF65-F5344CB8AC3E}">
        <p14:creationId xmlns:p14="http://schemas.microsoft.com/office/powerpoint/2010/main" val="1244685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C391-42CF-F850-1093-982190EB1491}"/>
              </a:ext>
            </a:extLst>
          </p:cNvPr>
          <p:cNvSpPr>
            <a:spLocks noGrp="1"/>
          </p:cNvSpPr>
          <p:nvPr>
            <p:ph type="title"/>
          </p:nvPr>
        </p:nvSpPr>
        <p:spPr/>
        <p:txBody>
          <a:bodyPr/>
          <a:lstStyle/>
          <a:p>
            <a:pPr>
              <a:defRPr/>
            </a:pPr>
            <a:r>
              <a:rPr lang="en-US" dirty="0"/>
              <a:t>2D Hyperbolic Browser</a:t>
            </a:r>
          </a:p>
        </p:txBody>
      </p:sp>
      <p:sp>
        <p:nvSpPr>
          <p:cNvPr id="39939" name="Content Placeholder 2">
            <a:extLst>
              <a:ext uri="{FF2B5EF4-FFF2-40B4-BE49-F238E27FC236}">
                <a16:creationId xmlns:a16="http://schemas.microsoft.com/office/drawing/2014/main" id="{0188EE33-39A8-BD32-E8DA-F70734F717D5}"/>
              </a:ext>
            </a:extLst>
          </p:cNvPr>
          <p:cNvSpPr>
            <a:spLocks noGrp="1"/>
          </p:cNvSpPr>
          <p:nvPr>
            <p:ph sz="half" idx="4294967295"/>
          </p:nvPr>
        </p:nvSpPr>
        <p:spPr>
          <a:xfrm>
            <a:off x="457200" y="1673225"/>
            <a:ext cx="4038600" cy="4718050"/>
          </a:xfrm>
        </p:spPr>
        <p:txBody>
          <a:bodyPr/>
          <a:lstStyle/>
          <a:p>
            <a:r>
              <a:rPr lang="en-US" altLang="en-US" b="1"/>
              <a:t>Approach: </a:t>
            </a:r>
            <a:r>
              <a:rPr lang="en-US" altLang="en-US"/>
              <a:t>Lay out the hierarchy on the hyperbolic plane and map this plane onto a display region. </a:t>
            </a:r>
          </a:p>
          <a:p>
            <a:r>
              <a:rPr lang="en-US" altLang="en-US"/>
              <a:t>Comparison </a:t>
            </a:r>
          </a:p>
          <a:p>
            <a:pPr lvl="1"/>
            <a:r>
              <a:rPr lang="en-US" altLang="en-US"/>
              <a:t>A standard 2D browser: 100 nodes (w/3 character text strings) </a:t>
            </a:r>
          </a:p>
          <a:p>
            <a:pPr lvl="1"/>
            <a:r>
              <a:rPr lang="en-US" altLang="en-US"/>
              <a:t>Hyperbolic browser: 1000 nodes, about 50 nearest the focus can show from 3 to dozens of characters </a:t>
            </a:r>
          </a:p>
          <a:p>
            <a:endParaRPr lang="en-US" altLang="en-US"/>
          </a:p>
        </p:txBody>
      </p:sp>
      <p:sp>
        <p:nvSpPr>
          <p:cNvPr id="39940" name="Slide Number Placeholder 4">
            <a:extLst>
              <a:ext uri="{FF2B5EF4-FFF2-40B4-BE49-F238E27FC236}">
                <a16:creationId xmlns:a16="http://schemas.microsoft.com/office/drawing/2014/main" id="{10DF672B-DFDC-24DA-FA39-DE8B3FEE36C9}"/>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E591B66-D386-445B-BF50-D4D4C26B6613}"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50</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9941" name="Picture 2">
            <a:extLst>
              <a:ext uri="{FF2B5EF4-FFF2-40B4-BE49-F238E27FC236}">
                <a16:creationId xmlns:a16="http://schemas.microsoft.com/office/drawing/2014/main" id="{AB8C7A82-034E-5CCE-56B6-4BFB59B38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447800"/>
            <a:ext cx="38576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4C17-FA01-5045-2445-BEBD674D9C1E}"/>
              </a:ext>
            </a:extLst>
          </p:cNvPr>
          <p:cNvSpPr>
            <a:spLocks noGrp="1"/>
          </p:cNvSpPr>
          <p:nvPr>
            <p:ph type="title"/>
          </p:nvPr>
        </p:nvSpPr>
        <p:spPr/>
        <p:txBody>
          <a:bodyPr/>
          <a:lstStyle/>
          <a:p>
            <a:pPr>
              <a:defRPr/>
            </a:pPr>
            <a:r>
              <a:rPr lang="en-US" dirty="0"/>
              <a:t>Hyperbolic Browser - Concepts</a:t>
            </a:r>
          </a:p>
        </p:txBody>
      </p:sp>
      <p:sp>
        <p:nvSpPr>
          <p:cNvPr id="40963" name="Content Placeholder 2">
            <a:extLst>
              <a:ext uri="{FF2B5EF4-FFF2-40B4-BE49-F238E27FC236}">
                <a16:creationId xmlns:a16="http://schemas.microsoft.com/office/drawing/2014/main" id="{253F4012-F996-D025-E78E-AE0C89A65DD5}"/>
              </a:ext>
            </a:extLst>
          </p:cNvPr>
          <p:cNvSpPr>
            <a:spLocks noGrp="1"/>
          </p:cNvSpPr>
          <p:nvPr>
            <p:ph sz="half" idx="4294967295"/>
          </p:nvPr>
        </p:nvSpPr>
        <p:spPr>
          <a:xfrm>
            <a:off x="457200" y="1673225"/>
            <a:ext cx="7759700" cy="4519613"/>
          </a:xfrm>
        </p:spPr>
        <p:txBody>
          <a:bodyPr/>
          <a:lstStyle/>
          <a:p>
            <a:r>
              <a:rPr lang="en-US" altLang="en-US"/>
              <a:t>Natural magnification(fisheye) in center</a:t>
            </a:r>
          </a:p>
          <a:p>
            <a:r>
              <a:rPr lang="en-US" altLang="en-US"/>
              <a:t>Layout depends only on 2-3 generations from current node</a:t>
            </a:r>
          </a:p>
          <a:p>
            <a:r>
              <a:rPr lang="en-US" altLang="en-US"/>
              <a:t>Smooth animation for change in focus</a:t>
            </a:r>
          </a:p>
          <a:p>
            <a:r>
              <a:rPr lang="en-US" altLang="en-US"/>
              <a:t>Don’t draw objects when far enough from root (simplify rendering)</a:t>
            </a:r>
          </a:p>
          <a:p>
            <a:endParaRPr lang="en-US" altLang="en-US"/>
          </a:p>
        </p:txBody>
      </p:sp>
      <p:sp>
        <p:nvSpPr>
          <p:cNvPr id="40964" name="Slide Number Placeholder 4">
            <a:extLst>
              <a:ext uri="{FF2B5EF4-FFF2-40B4-BE49-F238E27FC236}">
                <a16:creationId xmlns:a16="http://schemas.microsoft.com/office/drawing/2014/main" id="{E75CB3F4-5E30-2682-B724-8BCB31A57EF7}"/>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A7D42C4-791F-4FEB-8D71-9DF06D0427F3}"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51</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7A1A-D520-D907-F1C7-3A0B5E1382AE}"/>
              </a:ext>
            </a:extLst>
          </p:cNvPr>
          <p:cNvSpPr>
            <a:spLocks noGrp="1"/>
          </p:cNvSpPr>
          <p:nvPr>
            <p:ph type="title"/>
          </p:nvPr>
        </p:nvSpPr>
        <p:spPr/>
        <p:txBody>
          <a:bodyPr/>
          <a:lstStyle/>
          <a:p>
            <a:pPr>
              <a:defRPr/>
            </a:pPr>
            <a:r>
              <a:rPr lang="en-US" dirty="0"/>
              <a:t>Hyperbolic Browser - Interactions</a:t>
            </a:r>
          </a:p>
        </p:txBody>
      </p:sp>
      <p:sp>
        <p:nvSpPr>
          <p:cNvPr id="3" name="Footer Placeholder 2">
            <a:extLst>
              <a:ext uri="{FF2B5EF4-FFF2-40B4-BE49-F238E27FC236}">
                <a16:creationId xmlns:a16="http://schemas.microsoft.com/office/drawing/2014/main" id="{CA44E742-2DEA-B0CF-C935-F1370745BD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S. Mukherjea &amp; A.A. Nanavati; IIT-D Fall 2021</a:t>
            </a:r>
          </a:p>
        </p:txBody>
      </p:sp>
      <p:sp>
        <p:nvSpPr>
          <p:cNvPr id="41988" name="Slide Number Placeholder 3">
            <a:extLst>
              <a:ext uri="{FF2B5EF4-FFF2-40B4-BE49-F238E27FC236}">
                <a16:creationId xmlns:a16="http://schemas.microsoft.com/office/drawing/2014/main" id="{2E2FFD4C-098A-5B1C-E006-C8D1256D6DC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516CD7E-33EE-44CE-857E-4F0042D2786A}"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52</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41989" name="Picture 2">
            <a:extLst>
              <a:ext uri="{FF2B5EF4-FFF2-40B4-BE49-F238E27FC236}">
                <a16:creationId xmlns:a16="http://schemas.microsoft.com/office/drawing/2014/main" id="{840C72B1-9C38-9FA7-F7D3-3C229AF25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09750"/>
            <a:ext cx="7564438" cy="479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E8DD-96C1-D55E-BF09-19998A90BD3C}"/>
              </a:ext>
            </a:extLst>
          </p:cNvPr>
          <p:cNvSpPr>
            <a:spLocks noGrp="1"/>
          </p:cNvSpPr>
          <p:nvPr>
            <p:ph type="title"/>
          </p:nvPr>
        </p:nvSpPr>
        <p:spPr/>
        <p:txBody>
          <a:bodyPr/>
          <a:lstStyle/>
          <a:p>
            <a:pPr>
              <a:defRPr/>
            </a:pPr>
            <a:r>
              <a:rPr lang="en-US" dirty="0"/>
              <a:t>Hyperbolic Browser - Problems</a:t>
            </a:r>
          </a:p>
        </p:txBody>
      </p:sp>
      <p:sp>
        <p:nvSpPr>
          <p:cNvPr id="43011" name="Content Placeholder 2">
            <a:extLst>
              <a:ext uri="{FF2B5EF4-FFF2-40B4-BE49-F238E27FC236}">
                <a16:creationId xmlns:a16="http://schemas.microsoft.com/office/drawing/2014/main" id="{73C49CB9-AFA0-F818-9C14-2496957BCF9B}"/>
              </a:ext>
            </a:extLst>
          </p:cNvPr>
          <p:cNvSpPr>
            <a:spLocks noGrp="1"/>
          </p:cNvSpPr>
          <p:nvPr>
            <p:ph sz="half" idx="4294967295"/>
          </p:nvPr>
        </p:nvSpPr>
        <p:spPr>
          <a:xfrm>
            <a:off x="457200" y="1673225"/>
            <a:ext cx="7759700" cy="4519613"/>
          </a:xfrm>
        </p:spPr>
        <p:txBody>
          <a:bodyPr/>
          <a:lstStyle/>
          <a:p>
            <a:r>
              <a:rPr lang="en-US" altLang="en-US"/>
              <a:t>Orientation</a:t>
            </a:r>
          </a:p>
          <a:p>
            <a:pPr lvl="1">
              <a:buFont typeface="Wingdings" panose="05000000000000000000" pitchFamily="2" charset="2"/>
              <a:buChar char="§"/>
            </a:pPr>
            <a:r>
              <a:rPr lang="en-US" altLang="en-US"/>
              <a:t>Watching the view can be disorienting</a:t>
            </a:r>
          </a:p>
          <a:p>
            <a:pPr lvl="1">
              <a:buFont typeface="Wingdings" panose="05000000000000000000" pitchFamily="2" charset="2"/>
              <a:buChar char="§"/>
            </a:pPr>
            <a:r>
              <a:rPr lang="en-US" altLang="en-US"/>
              <a:t>When a node is moved, its children don’t  keep their relative orientation to it as in  Euclidean plane, they rotate</a:t>
            </a:r>
          </a:p>
          <a:p>
            <a:pPr lvl="1">
              <a:buFont typeface="Wingdings" panose="05000000000000000000" pitchFamily="2" charset="2"/>
              <a:buChar char="§"/>
            </a:pPr>
            <a:r>
              <a:rPr lang="en-US" altLang="en-US"/>
              <a:t>Not as symmetric and regular as Euclidean techniques, two important attributes in  aesthetics</a:t>
            </a:r>
          </a:p>
          <a:p>
            <a:endParaRPr lang="en-US" altLang="en-US"/>
          </a:p>
        </p:txBody>
      </p:sp>
      <p:sp>
        <p:nvSpPr>
          <p:cNvPr id="43012" name="Slide Number Placeholder 4">
            <a:extLst>
              <a:ext uri="{FF2B5EF4-FFF2-40B4-BE49-F238E27FC236}">
                <a16:creationId xmlns:a16="http://schemas.microsoft.com/office/drawing/2014/main" id="{24B9707F-2CFC-38D3-5E9A-96A5C3290D0B}"/>
              </a:ext>
            </a:extLst>
          </p:cNvPr>
          <p:cNvSpPr>
            <a:spLocks noGrp="1" noChangeArrowheads="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E3ECBEE-8E49-42F5-9C73-5CB38BFDB915}"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53</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657" y="16329"/>
            <a:ext cx="8316686" cy="936171"/>
          </a:xfrm>
        </p:spPr>
        <p:txBody>
          <a:bodyPr/>
          <a:lstStyle/>
          <a:p>
            <a:pPr>
              <a:defRPr/>
            </a:pPr>
            <a:r>
              <a:rPr lang="en-US" sz="2400" b="1" dirty="0"/>
              <a:t>H3Viewer – Viewing Graphs in 3D Hyperbolic Space </a:t>
            </a:r>
          </a:p>
        </p:txBody>
      </p:sp>
      <p:sp>
        <p:nvSpPr>
          <p:cNvPr id="3" name="Slide Number Placeholder 2"/>
          <p:cNvSpPr>
            <a:spLocks noGrp="1"/>
          </p:cNvSpPr>
          <p:nvPr>
            <p:ph type="sldNum" sz="quarter" idx="12"/>
          </p:nvPr>
        </p:nvSpPr>
        <p:spPr/>
        <p:txBody>
          <a:bodyPr/>
          <a:lstStyle/>
          <a:p>
            <a:pPr>
              <a:defRPr/>
            </a:pPr>
            <a:fld id="{AA5ABC88-5BF6-4D6B-BDA5-180B4711A995}" type="slidenum">
              <a:rPr lang="en-US" smtClean="0"/>
              <a:pPr>
                <a:defRPr/>
              </a:pPr>
              <a:t>54</a:t>
            </a:fld>
            <a:endParaRPr lang="en-US" dirty="0"/>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194" y="1251857"/>
            <a:ext cx="6591611" cy="4637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244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1836"/>
            <a:ext cx="8229600" cy="868363"/>
          </a:xfrm>
        </p:spPr>
        <p:txBody>
          <a:bodyPr/>
          <a:lstStyle/>
          <a:p>
            <a:r>
              <a:rPr lang="en-US" sz="4800" dirty="0"/>
              <a:t>H3 Viewer - Technique</a:t>
            </a:r>
          </a:p>
        </p:txBody>
      </p:sp>
      <p:sp>
        <p:nvSpPr>
          <p:cNvPr id="3" name="Content Placeholder 2"/>
          <p:cNvSpPr>
            <a:spLocks noGrp="1"/>
          </p:cNvSpPr>
          <p:nvPr>
            <p:ph idx="1"/>
          </p:nvPr>
        </p:nvSpPr>
        <p:spPr/>
        <p:txBody>
          <a:bodyPr>
            <a:normAutofit/>
          </a:bodyPr>
          <a:lstStyle/>
          <a:p>
            <a:pPr>
              <a:buFont typeface="Wingdings" pitchFamily="2" charset="2"/>
              <a:buChar char="§"/>
            </a:pPr>
            <a:r>
              <a:rPr lang="en-US" dirty="0"/>
              <a:t>Find a spanning tree from an input graph</a:t>
            </a:r>
          </a:p>
          <a:p>
            <a:pPr>
              <a:buFont typeface="Wingdings" pitchFamily="2" charset="2"/>
              <a:buChar char="§"/>
            </a:pPr>
            <a:r>
              <a:rPr lang="en-US" dirty="0"/>
              <a:t>Layout algorithm</a:t>
            </a:r>
          </a:p>
          <a:p>
            <a:pPr lvl="1">
              <a:buFont typeface="Arial" pitchFamily="34" charset="0"/>
              <a:buChar char="•"/>
            </a:pPr>
            <a:r>
              <a:rPr lang="en-US" dirty="0"/>
              <a:t>Nodes are laid out on the surface of a  hemisphere</a:t>
            </a:r>
          </a:p>
          <a:p>
            <a:pPr lvl="1">
              <a:buFont typeface="Arial" pitchFamily="34" charset="0"/>
              <a:buChar char="•"/>
            </a:pPr>
            <a:r>
              <a:rPr lang="en-US" dirty="0"/>
              <a:t>A bottom up pass to estimate the radius needed for each hemisphere</a:t>
            </a:r>
          </a:p>
          <a:p>
            <a:pPr lvl="1">
              <a:buFont typeface="Arial" pitchFamily="34" charset="0"/>
              <a:buChar char="•"/>
            </a:pPr>
            <a:r>
              <a:rPr lang="en-US" dirty="0"/>
              <a:t>A top down pass to place each child node on  its parental hemisphere’s surface </a:t>
            </a:r>
          </a:p>
          <a:p>
            <a:endParaRPr lang="en-US" dirty="0"/>
          </a:p>
        </p:txBody>
      </p:sp>
      <p:sp>
        <p:nvSpPr>
          <p:cNvPr id="5" name="Slide Number Placeholder 4"/>
          <p:cNvSpPr>
            <a:spLocks noGrp="1"/>
          </p:cNvSpPr>
          <p:nvPr>
            <p:ph type="sldNum" sz="quarter" idx="12"/>
          </p:nvPr>
        </p:nvSpPr>
        <p:spPr/>
        <p:txBody>
          <a:bodyPr/>
          <a:lstStyle/>
          <a:p>
            <a:fld id="{FA671662-D2D0-C14C-B280-A81C24C23A8E}" type="slidenum">
              <a:rPr lang="en-US" smtClean="0"/>
              <a:t>55</a:t>
            </a:fld>
            <a:endParaRPr lang="en-US"/>
          </a:p>
        </p:txBody>
      </p:sp>
    </p:spTree>
    <p:extLst>
      <p:ext uri="{BB962C8B-B14F-4D97-AF65-F5344CB8AC3E}">
        <p14:creationId xmlns:p14="http://schemas.microsoft.com/office/powerpoint/2010/main" val="1779964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H3 Viewer - Drawing</a:t>
            </a:r>
          </a:p>
        </p:txBody>
      </p:sp>
      <p:sp>
        <p:nvSpPr>
          <p:cNvPr id="3" name="Content Placeholder 2"/>
          <p:cNvSpPr>
            <a:spLocks noGrp="1"/>
          </p:cNvSpPr>
          <p:nvPr>
            <p:ph idx="1"/>
          </p:nvPr>
        </p:nvSpPr>
        <p:spPr/>
        <p:txBody>
          <a:bodyPr>
            <a:normAutofit/>
          </a:bodyPr>
          <a:lstStyle/>
          <a:p>
            <a:r>
              <a:rPr lang="en-US" dirty="0"/>
              <a:t>Showing less  of the context surrounding the node of  interest during interactive browsing</a:t>
            </a:r>
          </a:p>
          <a:p>
            <a:r>
              <a:rPr lang="en-US" dirty="0"/>
              <a:t>Fill in more of the surrounding scene when the user is idle</a:t>
            </a:r>
          </a:p>
          <a:p>
            <a:endParaRPr lang="en-US" dirty="0"/>
          </a:p>
        </p:txBody>
      </p:sp>
      <p:sp>
        <p:nvSpPr>
          <p:cNvPr id="5" name="Slide Number Placeholder 4"/>
          <p:cNvSpPr>
            <a:spLocks noGrp="1"/>
          </p:cNvSpPr>
          <p:nvPr>
            <p:ph type="sldNum" sz="quarter" idx="12"/>
          </p:nvPr>
        </p:nvSpPr>
        <p:spPr/>
        <p:txBody>
          <a:bodyPr/>
          <a:lstStyle/>
          <a:p>
            <a:fld id="{FA671662-D2D0-C14C-B280-A81C24C23A8E}" type="slidenum">
              <a:rPr lang="en-US" smtClean="0"/>
              <a:t>56</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793" y="3276600"/>
            <a:ext cx="7284644" cy="24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533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544"/>
            <a:ext cx="8229600" cy="1173480"/>
          </a:xfrm>
        </p:spPr>
        <p:txBody>
          <a:bodyPr/>
          <a:lstStyle/>
          <a:p>
            <a:pPr>
              <a:defRPr/>
            </a:pPr>
            <a:r>
              <a:rPr lang="en-US" dirty="0"/>
              <a:t>H3 Viewer - Navigation</a:t>
            </a:r>
          </a:p>
        </p:txBody>
      </p:sp>
      <p:sp>
        <p:nvSpPr>
          <p:cNvPr id="3" name="Slide Number Placeholder 2"/>
          <p:cNvSpPr>
            <a:spLocks noGrp="1"/>
          </p:cNvSpPr>
          <p:nvPr>
            <p:ph type="sldNum" sz="quarter" idx="12"/>
          </p:nvPr>
        </p:nvSpPr>
        <p:spPr/>
        <p:txBody>
          <a:bodyPr/>
          <a:lstStyle/>
          <a:p>
            <a:pPr>
              <a:defRPr/>
            </a:pPr>
            <a:fld id="{0DA42712-5D1C-4F04-8B54-1FEB682FE12F}" type="slidenum">
              <a:rPr lang="en-US" smtClean="0"/>
              <a:pPr>
                <a:defRPr/>
              </a:pPr>
              <a:t>57</a:t>
            </a:fld>
            <a:endParaRPr lang="en-US" dirty="0"/>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25" y="1371600"/>
            <a:ext cx="827722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164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Degree of Interest Trees</a:t>
            </a:r>
          </a:p>
        </p:txBody>
      </p:sp>
      <p:sp>
        <p:nvSpPr>
          <p:cNvPr id="3" name="Slide Number Placeholder 2"/>
          <p:cNvSpPr>
            <a:spLocks noGrp="1"/>
          </p:cNvSpPr>
          <p:nvPr>
            <p:ph type="sldNum" sz="quarter" idx="12"/>
          </p:nvPr>
        </p:nvSpPr>
        <p:spPr/>
        <p:txBody>
          <a:bodyPr/>
          <a:lstStyle/>
          <a:p>
            <a:pPr>
              <a:defRPr/>
            </a:pPr>
            <a:fld id="{58EED523-B8D4-455F-9745-42F7330D5080}" type="slidenum">
              <a:rPr lang="en-US" smtClean="0"/>
              <a:pPr>
                <a:defRPr/>
              </a:pPr>
              <a:t>58</a:t>
            </a:fld>
            <a:endParaRPr lang="en-US" dirty="0"/>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8" y="2019300"/>
            <a:ext cx="74771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632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Approach</a:t>
            </a:r>
          </a:p>
        </p:txBody>
      </p:sp>
      <p:sp>
        <p:nvSpPr>
          <p:cNvPr id="3" name="Slide Number Placeholder 2"/>
          <p:cNvSpPr>
            <a:spLocks noGrp="1"/>
          </p:cNvSpPr>
          <p:nvPr>
            <p:ph type="sldNum" sz="quarter" idx="12"/>
          </p:nvPr>
        </p:nvSpPr>
        <p:spPr/>
        <p:txBody>
          <a:bodyPr/>
          <a:lstStyle/>
          <a:p>
            <a:pPr>
              <a:defRPr/>
            </a:pPr>
            <a:fld id="{0D03088C-991A-4AA2-892F-4534968B63A9}" type="slidenum">
              <a:rPr lang="en-US" smtClean="0"/>
              <a:pPr>
                <a:defRPr/>
              </a:pPr>
              <a:t>59</a:t>
            </a:fld>
            <a:endParaRPr lang="en-US" dirty="0"/>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15340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634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Visualization Pipeline</a:t>
            </a:r>
          </a:p>
        </p:txBody>
      </p:sp>
      <p:sp>
        <p:nvSpPr>
          <p:cNvPr id="3" name="Slide Number Placeholder 2"/>
          <p:cNvSpPr>
            <a:spLocks noGrp="1"/>
          </p:cNvSpPr>
          <p:nvPr>
            <p:ph type="sldNum" sz="quarter" idx="12"/>
          </p:nvPr>
        </p:nvSpPr>
        <p:spPr/>
        <p:txBody>
          <a:bodyPr/>
          <a:lstStyle/>
          <a:p>
            <a:pPr>
              <a:defRPr/>
            </a:pPr>
            <a:fld id="{623F49CD-FC3B-494C-ACBC-CF862B62358D}" type="slidenum">
              <a:rPr lang="en-US" smtClean="0"/>
              <a:pPr>
                <a:defRPr/>
              </a:pPr>
              <a:t>6</a:t>
            </a:fld>
            <a:endParaRPr lang="en-US" dirty="0"/>
          </a:p>
        </p:txBody>
      </p:sp>
      <p:pic>
        <p:nvPicPr>
          <p:cNvPr id="92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2114550"/>
            <a:ext cx="805815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4947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40" y="219456"/>
            <a:ext cx="8229600" cy="1039368"/>
          </a:xfrm>
        </p:spPr>
        <p:txBody>
          <a:bodyPr/>
          <a:lstStyle/>
          <a:p>
            <a:pPr>
              <a:defRPr/>
            </a:pPr>
            <a:r>
              <a:rPr lang="en-US" dirty="0"/>
              <a:t>Example</a:t>
            </a:r>
          </a:p>
        </p:txBody>
      </p:sp>
      <p:sp>
        <p:nvSpPr>
          <p:cNvPr id="3" name="Slide Number Placeholder 2"/>
          <p:cNvSpPr>
            <a:spLocks noGrp="1"/>
          </p:cNvSpPr>
          <p:nvPr>
            <p:ph type="sldNum" sz="quarter" idx="12"/>
          </p:nvPr>
        </p:nvSpPr>
        <p:spPr/>
        <p:txBody>
          <a:bodyPr/>
          <a:lstStyle/>
          <a:p>
            <a:pPr>
              <a:defRPr/>
            </a:pPr>
            <a:fld id="{0B801167-CCB3-42DA-A58B-5DC28AC0E37F}" type="slidenum">
              <a:rPr lang="en-US" smtClean="0"/>
              <a:pPr>
                <a:defRPr/>
              </a:pPr>
              <a:t>60</a:t>
            </a:fld>
            <a:endParaRPr lang="en-US" dirty="0"/>
          </a:p>
        </p:txBody>
      </p:sp>
      <p:pic>
        <p:nvPicPr>
          <p:cNvPr id="286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40" y="1396175"/>
            <a:ext cx="782955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145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Compression</a:t>
            </a:r>
          </a:p>
        </p:txBody>
      </p:sp>
      <p:sp>
        <p:nvSpPr>
          <p:cNvPr id="3" name="Slide Number Placeholder 2"/>
          <p:cNvSpPr>
            <a:spLocks noGrp="1"/>
          </p:cNvSpPr>
          <p:nvPr>
            <p:ph type="sldNum" sz="quarter" idx="12"/>
          </p:nvPr>
        </p:nvSpPr>
        <p:spPr/>
        <p:txBody>
          <a:bodyPr/>
          <a:lstStyle/>
          <a:p>
            <a:pPr>
              <a:defRPr/>
            </a:pPr>
            <a:fld id="{2EA3896A-2B2B-4C6B-9E5F-5F247448D7FA}" type="slidenum">
              <a:rPr lang="en-US" smtClean="0"/>
              <a:pPr>
                <a:defRPr/>
              </a:pPr>
              <a:t>61</a:t>
            </a:fld>
            <a:endParaRPr lang="en-US" dirty="0"/>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28" y="1810512"/>
            <a:ext cx="79819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327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65" y="224028"/>
            <a:ext cx="8027635" cy="917448"/>
          </a:xfrm>
        </p:spPr>
        <p:txBody>
          <a:bodyPr/>
          <a:lstStyle/>
          <a:p>
            <a:pPr>
              <a:defRPr/>
            </a:pPr>
            <a:r>
              <a:rPr lang="en-US" dirty="0"/>
              <a:t>Space Tree</a:t>
            </a:r>
          </a:p>
        </p:txBody>
      </p:sp>
      <p:sp>
        <p:nvSpPr>
          <p:cNvPr id="3" name="Slide Number Placeholder 2"/>
          <p:cNvSpPr>
            <a:spLocks noGrp="1"/>
          </p:cNvSpPr>
          <p:nvPr>
            <p:ph type="sldNum" sz="quarter" idx="12"/>
          </p:nvPr>
        </p:nvSpPr>
        <p:spPr/>
        <p:txBody>
          <a:bodyPr/>
          <a:lstStyle/>
          <a:p>
            <a:pPr>
              <a:defRPr/>
            </a:pPr>
            <a:fld id="{8B2411D2-6A0E-4D12-AF6E-3AFF430CCD74}" type="slidenum">
              <a:rPr lang="en-US" smtClean="0"/>
              <a:pPr>
                <a:defRPr/>
              </a:pPr>
              <a:t>62</a:t>
            </a:fld>
            <a:endParaRPr lang="en-US" dirty="0"/>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78" y="1141476"/>
            <a:ext cx="8382000"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3" name="Content Placeholder 2"/>
          <p:cNvSpPr txBox="1">
            <a:spLocks/>
          </p:cNvSpPr>
          <p:nvPr/>
        </p:nvSpPr>
        <p:spPr bwMode="auto">
          <a:xfrm>
            <a:off x="457200" y="4675759"/>
            <a:ext cx="8229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182563" eaLnBrk="0" hangingPunct="0">
              <a:defRPr>
                <a:solidFill>
                  <a:schemeClr val="tx1"/>
                </a:solidFill>
                <a:latin typeface="Arial" pitchFamily="34" charset="0"/>
                <a:cs typeface="Arial" pitchFamily="34" charset="0"/>
              </a:defRPr>
            </a:lvl1pPr>
            <a:lvl2pPr indent="-182563"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20000"/>
              </a:spcBef>
              <a:buClr>
                <a:schemeClr val="accent1"/>
              </a:buClr>
              <a:buSzPct val="85000"/>
              <a:buFont typeface="Wingdings" pitchFamily="2" charset="2"/>
              <a:buChar char="§"/>
            </a:pPr>
            <a:r>
              <a:rPr lang="en-US" sz="2400" dirty="0" err="1"/>
              <a:t>Subtrees</a:t>
            </a:r>
            <a:r>
              <a:rPr lang="en-US" sz="2400" dirty="0"/>
              <a:t> are triangles </a:t>
            </a:r>
          </a:p>
          <a:p>
            <a:pPr lvl="1">
              <a:spcBef>
                <a:spcPct val="20000"/>
              </a:spcBef>
              <a:buClr>
                <a:schemeClr val="accent1"/>
              </a:buClr>
              <a:buSzPct val="85000"/>
              <a:buFont typeface="Arial" pitchFamily="34" charset="0"/>
              <a:buChar char="•"/>
            </a:pPr>
            <a:r>
              <a:rPr lang="en-US" sz="2000" dirty="0"/>
              <a:t>Size indicates depth </a:t>
            </a:r>
          </a:p>
          <a:p>
            <a:pPr lvl="1">
              <a:spcBef>
                <a:spcPct val="20000"/>
              </a:spcBef>
              <a:buClr>
                <a:schemeClr val="accent1"/>
              </a:buClr>
              <a:buSzPct val="85000"/>
              <a:buFont typeface="Arial" pitchFamily="34" charset="0"/>
              <a:buChar char="•"/>
            </a:pPr>
            <a:r>
              <a:rPr lang="en-US" sz="2000" dirty="0"/>
              <a:t>Shading indicates number of nodes inside </a:t>
            </a:r>
          </a:p>
          <a:p>
            <a:pPr>
              <a:spcBef>
                <a:spcPct val="20000"/>
              </a:spcBef>
              <a:buClr>
                <a:schemeClr val="accent1"/>
              </a:buClr>
              <a:buSzPct val="85000"/>
              <a:buFont typeface="Wingdings" pitchFamily="2" charset="2"/>
              <a:buChar char="§"/>
            </a:pPr>
            <a:r>
              <a:rPr lang="en-US" sz="2400" dirty="0"/>
              <a:t>Navigate by clicking on nodes </a:t>
            </a:r>
          </a:p>
          <a:p>
            <a:pPr>
              <a:spcBef>
                <a:spcPct val="20000"/>
              </a:spcBef>
              <a:buClr>
                <a:schemeClr val="accent1"/>
              </a:buClr>
              <a:buSzPct val="85000"/>
              <a:buFont typeface="Arial" pitchFamily="34" charset="0"/>
              <a:buChar char="•"/>
            </a:pPr>
            <a:endParaRPr lang="en-US" sz="2400" dirty="0"/>
          </a:p>
        </p:txBody>
      </p:sp>
    </p:spTree>
    <p:extLst>
      <p:ext uri="{BB962C8B-B14F-4D97-AF65-F5344CB8AC3E}">
        <p14:creationId xmlns:p14="http://schemas.microsoft.com/office/powerpoint/2010/main" val="1965579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5A094-79EB-5EE5-33B8-677B5480FAC1}"/>
              </a:ext>
            </a:extLst>
          </p:cNvPr>
          <p:cNvSpPr>
            <a:spLocks noGrp="1"/>
          </p:cNvSpPr>
          <p:nvPr>
            <p:ph type="title"/>
          </p:nvPr>
        </p:nvSpPr>
        <p:spPr/>
        <p:txBody>
          <a:bodyPr>
            <a:normAutofit fontScale="90000"/>
          </a:bodyPr>
          <a:lstStyle/>
          <a:p>
            <a:pPr>
              <a:defRPr/>
            </a:pPr>
            <a:br>
              <a:rPr lang="en-US" b="1" dirty="0"/>
            </a:br>
            <a:r>
              <a:rPr lang="en-US" sz="3600" b="1" dirty="0"/>
              <a:t>Families of </a:t>
            </a:r>
            <a:r>
              <a:rPr lang="en-US" sz="3600" b="1" dirty="0" err="1"/>
              <a:t>Infovis</a:t>
            </a:r>
            <a:r>
              <a:rPr lang="en-US" sz="3600" b="1" dirty="0"/>
              <a:t> Interaction Techniques </a:t>
            </a:r>
            <a:br>
              <a:rPr lang="en-US" dirty="0"/>
            </a:br>
            <a:endParaRPr lang="en-US" dirty="0"/>
          </a:p>
        </p:txBody>
      </p:sp>
      <p:sp>
        <p:nvSpPr>
          <p:cNvPr id="31747" name="Content Placeholder 2">
            <a:extLst>
              <a:ext uri="{FF2B5EF4-FFF2-40B4-BE49-F238E27FC236}">
                <a16:creationId xmlns:a16="http://schemas.microsoft.com/office/drawing/2014/main" id="{89C18ABA-F048-FC1E-CAC1-F8CC8ECFFFA1}"/>
              </a:ext>
            </a:extLst>
          </p:cNvPr>
          <p:cNvSpPr>
            <a:spLocks noGrp="1"/>
          </p:cNvSpPr>
          <p:nvPr>
            <p:ph idx="1"/>
          </p:nvPr>
        </p:nvSpPr>
        <p:spPr/>
        <p:txBody>
          <a:bodyPr/>
          <a:lstStyle/>
          <a:p>
            <a:pPr>
              <a:buFont typeface="Wingdings" panose="05000000000000000000" pitchFamily="2" charset="2"/>
              <a:buChar char="§"/>
            </a:pPr>
            <a:r>
              <a:rPr lang="en-US" altLang="en-US" dirty="0"/>
              <a:t>Selection </a:t>
            </a:r>
          </a:p>
          <a:p>
            <a:pPr>
              <a:buFont typeface="Wingdings" panose="05000000000000000000" pitchFamily="2" charset="2"/>
              <a:buChar char="§"/>
            </a:pPr>
            <a:r>
              <a:rPr lang="en-US" altLang="en-US" dirty="0"/>
              <a:t>Rearrangement </a:t>
            </a:r>
          </a:p>
          <a:p>
            <a:pPr>
              <a:buFont typeface="Wingdings" panose="05000000000000000000" pitchFamily="2" charset="2"/>
              <a:buChar char="§"/>
            </a:pPr>
            <a:r>
              <a:rPr lang="en-US" altLang="en-US" dirty="0"/>
              <a:t>Filtering techniques </a:t>
            </a:r>
          </a:p>
          <a:p>
            <a:pPr>
              <a:buFont typeface="Wingdings" panose="05000000000000000000" pitchFamily="2" charset="2"/>
              <a:buChar char="§"/>
            </a:pPr>
            <a:r>
              <a:rPr lang="en-US" altLang="en-US" dirty="0"/>
              <a:t>Navigation techniques </a:t>
            </a:r>
          </a:p>
          <a:p>
            <a:pPr>
              <a:buFont typeface="Wingdings" panose="05000000000000000000" pitchFamily="2" charset="2"/>
              <a:buChar char="§"/>
            </a:pPr>
            <a:r>
              <a:rPr lang="en-US" altLang="en-US" b="1" dirty="0"/>
              <a:t>Multiple views </a:t>
            </a:r>
          </a:p>
          <a:p>
            <a:pPr>
              <a:buFont typeface="Wingdings" panose="05000000000000000000" pitchFamily="2" charset="2"/>
              <a:buChar char="§"/>
            </a:pPr>
            <a:endParaRPr lang="en-US" altLang="en-US" dirty="0"/>
          </a:p>
        </p:txBody>
      </p:sp>
      <p:sp>
        <p:nvSpPr>
          <p:cNvPr id="31748" name="Slide Number Placeholder 3">
            <a:extLst>
              <a:ext uri="{FF2B5EF4-FFF2-40B4-BE49-F238E27FC236}">
                <a16:creationId xmlns:a16="http://schemas.microsoft.com/office/drawing/2014/main" id="{0A34FAB7-2FE3-EC83-9968-72C4D296CF3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spcBef>
                <a:spcPct val="0"/>
              </a:spcBef>
              <a:buClrTx/>
              <a:buSzTx/>
              <a:buFontTx/>
              <a:buNone/>
            </a:pPr>
            <a:fld id="{B5839D6A-9214-4807-BCB4-1AE1E35E0536}" type="slidenum">
              <a:rPr lang="en-US" altLang="en-US" sz="1400" smtClean="0">
                <a:solidFill>
                  <a:srgbClr val="FFFFFF"/>
                </a:solidFill>
              </a:rPr>
              <a:pPr>
                <a:spcBef>
                  <a:spcPct val="0"/>
                </a:spcBef>
                <a:buClrTx/>
                <a:buSzTx/>
                <a:buFontTx/>
                <a:buNone/>
              </a:pPr>
              <a:t>63</a:t>
            </a:fld>
            <a:endParaRPr lang="en-US" altLang="en-US" sz="1400">
              <a:solidFill>
                <a:srgbClr val="FFFFFF"/>
              </a:solidFill>
            </a:endParaRPr>
          </a:p>
        </p:txBody>
      </p:sp>
    </p:spTree>
    <p:extLst>
      <p:ext uri="{BB962C8B-B14F-4D97-AF65-F5344CB8AC3E}">
        <p14:creationId xmlns:p14="http://schemas.microsoft.com/office/powerpoint/2010/main" val="1134727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6F12D-733B-CB19-522F-3B7558DD5D10}"/>
              </a:ext>
            </a:extLst>
          </p:cNvPr>
          <p:cNvSpPr>
            <a:spLocks noGrp="1"/>
          </p:cNvSpPr>
          <p:nvPr>
            <p:ph type="title"/>
          </p:nvPr>
        </p:nvSpPr>
        <p:spPr/>
        <p:txBody>
          <a:bodyPr/>
          <a:lstStyle/>
          <a:p>
            <a:pPr>
              <a:defRPr/>
            </a:pPr>
            <a:r>
              <a:rPr lang="en-US"/>
              <a:t>Multiple Views </a:t>
            </a:r>
            <a:endParaRPr lang="en-US" dirty="0"/>
          </a:p>
        </p:txBody>
      </p:sp>
      <p:sp>
        <p:nvSpPr>
          <p:cNvPr id="117763" name="Slide Number Placeholder 2">
            <a:extLst>
              <a:ext uri="{FF2B5EF4-FFF2-40B4-BE49-F238E27FC236}">
                <a16:creationId xmlns:a16="http://schemas.microsoft.com/office/drawing/2014/main" id="{FEE6AECC-678C-5AF0-F43C-A21E45B7DFA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56A5209-05DB-40E2-AAF4-7B6CE93E37AF}"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64</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17764" name="Picture 2">
            <a:extLst>
              <a:ext uri="{FF2B5EF4-FFF2-40B4-BE49-F238E27FC236}">
                <a16:creationId xmlns:a16="http://schemas.microsoft.com/office/drawing/2014/main" id="{F24B3857-B7E9-CD4C-B622-F4B62FDE7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524000"/>
            <a:ext cx="7058025"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E1A5-4181-4C59-0DD6-BAAC801FAB33}"/>
              </a:ext>
            </a:extLst>
          </p:cNvPr>
          <p:cNvSpPr>
            <a:spLocks noGrp="1"/>
          </p:cNvSpPr>
          <p:nvPr>
            <p:ph type="title"/>
          </p:nvPr>
        </p:nvSpPr>
        <p:spPr>
          <a:xfrm>
            <a:off x="457200" y="215900"/>
            <a:ext cx="8382000" cy="990600"/>
          </a:xfrm>
        </p:spPr>
        <p:txBody>
          <a:bodyPr>
            <a:noAutofit/>
          </a:bodyPr>
          <a:lstStyle/>
          <a:p>
            <a:pPr>
              <a:defRPr/>
            </a:pPr>
            <a:r>
              <a:rPr lang="en-US" sz="3200" dirty="0"/>
              <a:t>Multiple Views – Search &amp; Visualization</a:t>
            </a:r>
          </a:p>
        </p:txBody>
      </p:sp>
      <p:sp>
        <p:nvSpPr>
          <p:cNvPr id="118787" name="Slide Number Placeholder 3">
            <a:extLst>
              <a:ext uri="{FF2B5EF4-FFF2-40B4-BE49-F238E27FC236}">
                <a16:creationId xmlns:a16="http://schemas.microsoft.com/office/drawing/2014/main" id="{472B6E59-1A6A-4168-50BC-DA7C22794C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E5FA27B3-824F-4D98-9901-BAAB9CC57E28}"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65</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8788" name="Content Placeholder 2">
            <a:extLst>
              <a:ext uri="{FF2B5EF4-FFF2-40B4-BE49-F238E27FC236}">
                <a16:creationId xmlns:a16="http://schemas.microsoft.com/office/drawing/2014/main" id="{C24A4059-D547-FAC5-3581-F96F27BDF070}"/>
              </a:ext>
            </a:extLst>
          </p:cNvPr>
          <p:cNvSpPr txBox="1">
            <a:spLocks noChangeArrowheads="1"/>
          </p:cNvSpPr>
          <p:nvPr/>
        </p:nvSpPr>
        <p:spPr bwMode="auto">
          <a:xfrm>
            <a:off x="17463" y="1066800"/>
            <a:ext cx="34734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182563">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indent="-182563">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730250" indent="-182563">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004888" indent="-182563">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1187450" indent="-136525">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16446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1018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25590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0162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182563" marR="0" lvl="0" indent="-182563" algn="l" defTabSz="914400" rtl="0" eaLnBrk="0" fontAlgn="base" latinLnBrk="0" hangingPunct="0">
              <a:lnSpc>
                <a:spcPct val="100000"/>
              </a:lnSpc>
              <a:spcBef>
                <a:spcPct val="20000"/>
              </a:spcBef>
              <a:spcAft>
                <a:spcPct val="0"/>
              </a:spcAft>
              <a:buClr>
                <a:srgbClr val="93A299"/>
              </a:buClr>
              <a:buSzPct val="85000"/>
              <a:buFont typeface="Arial" panose="020B0604020202020204" pitchFamily="34" charset="0"/>
              <a:buChar char="•"/>
              <a:tabLst/>
              <a:defRPr/>
            </a:pPr>
            <a:r>
              <a:rPr kumimoji="0" lang="en-US" altLang="en-US" sz="20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“Search, show context, expand on demand”</a:t>
            </a:r>
          </a:p>
          <a:p>
            <a:pPr marL="182563" marR="0" lvl="0" indent="-182563" algn="l" defTabSz="914400" rtl="0" eaLnBrk="0" fontAlgn="base" latinLnBrk="0" hangingPunct="0">
              <a:lnSpc>
                <a:spcPct val="100000"/>
              </a:lnSpc>
              <a:spcBef>
                <a:spcPct val="20000"/>
              </a:spcBef>
              <a:spcAft>
                <a:spcPct val="0"/>
              </a:spcAft>
              <a:buClr>
                <a:srgbClr val="93A299"/>
              </a:buClr>
              <a:buSzPct val="85000"/>
              <a:buFont typeface="Arial" panose="020B0604020202020204" pitchFamily="34" charset="0"/>
              <a:buChar char="•"/>
              <a:tabLst/>
              <a:defRPr/>
            </a:pPr>
            <a:r>
              <a:rPr kumimoji="0" lang="en-US" altLang="en-US" sz="20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Show some of the details, rather than high level structure</a:t>
            </a:r>
          </a:p>
          <a:p>
            <a:pPr marL="182563" marR="0" lvl="0" indent="-182563" algn="l" defTabSz="914400" rtl="0" eaLnBrk="0" fontAlgn="base" latinLnBrk="0" hangingPunct="0">
              <a:lnSpc>
                <a:spcPct val="100000"/>
              </a:lnSpc>
              <a:spcBef>
                <a:spcPct val="20000"/>
              </a:spcBef>
              <a:spcAft>
                <a:spcPct val="0"/>
              </a:spcAft>
              <a:buClr>
                <a:srgbClr val="93A299"/>
              </a:buClr>
              <a:buSzPct val="85000"/>
              <a:buFont typeface="Arial" panose="020B0604020202020204" pitchFamily="34" charset="0"/>
              <a:buChar char="•"/>
              <a:tabLst/>
              <a:defRPr/>
            </a:pPr>
            <a:r>
              <a:rPr kumimoji="0" lang="en-US" altLang="en-US" sz="20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Allow users to focus on particular nodes</a:t>
            </a:r>
          </a:p>
          <a:p>
            <a:pPr marL="182563" marR="0" lvl="0" indent="-182563" algn="l" defTabSz="914400" rtl="0" eaLnBrk="0" fontAlgn="base" latinLnBrk="0" hangingPunct="0">
              <a:lnSpc>
                <a:spcPct val="100000"/>
              </a:lnSpc>
              <a:spcBef>
                <a:spcPct val="20000"/>
              </a:spcBef>
              <a:spcAft>
                <a:spcPct val="0"/>
              </a:spcAft>
              <a:buClr>
                <a:srgbClr val="93A299"/>
              </a:buClr>
              <a:buSzPct val="85000"/>
              <a:buFont typeface="Arial" panose="020B0604020202020204" pitchFamily="34" charset="0"/>
              <a:buChar char="•"/>
              <a:tabLst/>
              <a:defRPr/>
            </a:pPr>
            <a:r>
              <a:rPr kumimoji="0" lang="en-US" altLang="en-US" sz="20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Adapt DOI algorithm from trees to graphs</a:t>
            </a:r>
          </a:p>
          <a:p>
            <a:pPr marL="182563" marR="0" lvl="0" indent="-182563" algn="l" defTabSz="914400" rtl="0" eaLnBrk="0" fontAlgn="base" latinLnBrk="0" hangingPunct="0">
              <a:lnSpc>
                <a:spcPct val="100000"/>
              </a:lnSpc>
              <a:spcBef>
                <a:spcPct val="20000"/>
              </a:spcBef>
              <a:spcAft>
                <a:spcPct val="0"/>
              </a:spcAft>
              <a:buClr>
                <a:srgbClr val="93A299"/>
              </a:buClr>
              <a:buSzPct val="85000"/>
              <a:buFont typeface="Arial" panose="020B0604020202020204" pitchFamily="34" charset="0"/>
              <a:buChar char="•"/>
              <a:tabLst/>
              <a:defRPr/>
            </a:pPr>
            <a:r>
              <a:rPr kumimoji="0" lang="en-US" altLang="en-US" sz="20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Rely heavily on interaction</a:t>
            </a:r>
          </a:p>
          <a:p>
            <a:pPr marL="182563" marR="0" lvl="0" indent="-182563" algn="l" defTabSz="914400" rtl="0" eaLnBrk="0" fontAlgn="base" latinLnBrk="0" hangingPunct="0">
              <a:lnSpc>
                <a:spcPct val="100000"/>
              </a:lnSpc>
              <a:spcBef>
                <a:spcPct val="20000"/>
              </a:spcBef>
              <a:spcAft>
                <a:spcPct val="0"/>
              </a:spcAft>
              <a:buClr>
                <a:srgbClr val="93A299"/>
              </a:buClr>
              <a:buSzPct val="85000"/>
              <a:buFont typeface="Arial" panose="020B0604020202020204" pitchFamily="34" charset="0"/>
              <a:buChar char="•"/>
              <a:tabLst/>
              <a:defRPr/>
            </a:pPr>
            <a:endParaRPr kumimoji="0" lang="en-US" altLang="en-US" sz="24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0" fontAlgn="base" latinLnBrk="0" hangingPunct="0">
              <a:lnSpc>
                <a:spcPct val="100000"/>
              </a:lnSpc>
              <a:spcBef>
                <a:spcPct val="20000"/>
              </a:spcBef>
              <a:spcAft>
                <a:spcPct val="0"/>
              </a:spcAft>
              <a:buClr>
                <a:srgbClr val="93A299"/>
              </a:buClr>
              <a:buSzPct val="85000"/>
              <a:buFont typeface="Arial" panose="020B0604020202020204" pitchFamily="34" charset="0"/>
              <a:buChar char="•"/>
              <a:tabLst/>
              <a:defRPr/>
            </a:pPr>
            <a:endParaRPr kumimoji="0" lang="en-US" altLang="en-US" sz="24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endParaRPr>
          </a:p>
        </p:txBody>
      </p:sp>
      <p:sp>
        <p:nvSpPr>
          <p:cNvPr id="118789" name="TextBox 4">
            <a:extLst>
              <a:ext uri="{FF2B5EF4-FFF2-40B4-BE49-F238E27FC236}">
                <a16:creationId xmlns:a16="http://schemas.microsoft.com/office/drawing/2014/main" id="{FFF330ED-75C6-B91B-89E2-6E0F7BA396E4}"/>
              </a:ext>
            </a:extLst>
          </p:cNvPr>
          <p:cNvSpPr txBox="1">
            <a:spLocks noChangeArrowheads="1"/>
          </p:cNvSpPr>
          <p:nvPr/>
        </p:nvSpPr>
        <p:spPr bwMode="auto">
          <a:xfrm>
            <a:off x="0" y="6138863"/>
            <a:ext cx="2590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van Ham &amp; Perer TVCG (InfoVis) 2009</a:t>
            </a:r>
          </a:p>
        </p:txBody>
      </p:sp>
      <p:pic>
        <p:nvPicPr>
          <p:cNvPr id="118790" name="Picture 3">
            <a:extLst>
              <a:ext uri="{FF2B5EF4-FFF2-40B4-BE49-F238E27FC236}">
                <a16:creationId xmlns:a16="http://schemas.microsoft.com/office/drawing/2014/main" id="{1D476C02-14D0-ED16-56C8-E7F03EE61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675" y="1012825"/>
            <a:ext cx="55626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1" name="TextBox 5">
            <a:extLst>
              <a:ext uri="{FF2B5EF4-FFF2-40B4-BE49-F238E27FC236}">
                <a16:creationId xmlns:a16="http://schemas.microsoft.com/office/drawing/2014/main" id="{0F72515F-D396-792C-BF4B-82060882ECF6}"/>
              </a:ext>
            </a:extLst>
          </p:cNvPr>
          <p:cNvSpPr txBox="1">
            <a:spLocks noChangeArrowheads="1"/>
          </p:cNvSpPr>
          <p:nvPr/>
        </p:nvSpPr>
        <p:spPr bwMode="auto">
          <a:xfrm>
            <a:off x="3340100" y="4786313"/>
            <a:ext cx="5194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Basic user interface layout. A user types a query in the searchbox  which yields a number of hits presented in tabular form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One of these hits can then be dragged to the main screen which shows the subgraph centered on that node. Other nodes that matched the user’s search are highlighted in blue.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 Users can adapt the balance between different components of the DOI function and the size of the subgraph in a separate panel.</a:t>
            </a:r>
            <a:endParaRPr kumimoji="0" lang="en-IN" altLang="en-US" sz="12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C3A6-5660-1822-1380-C6FE6DAC8A6B}"/>
              </a:ext>
            </a:extLst>
          </p:cNvPr>
          <p:cNvSpPr>
            <a:spLocks noGrp="1"/>
          </p:cNvSpPr>
          <p:nvPr>
            <p:ph type="title"/>
          </p:nvPr>
        </p:nvSpPr>
        <p:spPr/>
        <p:txBody>
          <a:bodyPr/>
          <a:lstStyle/>
          <a:p>
            <a:pPr>
              <a:defRPr/>
            </a:pPr>
            <a:r>
              <a:rPr lang="en-US" dirty="0"/>
              <a:t>Social Action</a:t>
            </a:r>
            <a:endParaRPr lang="en-IN" dirty="0"/>
          </a:p>
        </p:txBody>
      </p:sp>
      <p:sp>
        <p:nvSpPr>
          <p:cNvPr id="119811" name="Content Placeholder 2">
            <a:extLst>
              <a:ext uri="{FF2B5EF4-FFF2-40B4-BE49-F238E27FC236}">
                <a16:creationId xmlns:a16="http://schemas.microsoft.com/office/drawing/2014/main" id="{3D8F03EE-5BC5-99C7-3111-BE8EF819FC16}"/>
              </a:ext>
            </a:extLst>
          </p:cNvPr>
          <p:cNvSpPr>
            <a:spLocks noGrp="1"/>
          </p:cNvSpPr>
          <p:nvPr>
            <p:ph idx="1"/>
          </p:nvPr>
        </p:nvSpPr>
        <p:spPr>
          <a:xfrm>
            <a:off x="457200" y="1600200"/>
            <a:ext cx="8001000" cy="3733800"/>
          </a:xfrm>
        </p:spPr>
        <p:txBody>
          <a:bodyPr/>
          <a:lstStyle/>
          <a:p>
            <a:pPr>
              <a:buFont typeface="Wingdings" panose="05000000000000000000" pitchFamily="2" charset="2"/>
              <a:buChar char="§"/>
            </a:pPr>
            <a:r>
              <a:rPr lang="en-US" altLang="en-US"/>
              <a:t>Combines graph structural analysis (ranking) with interactive visual exploration </a:t>
            </a:r>
          </a:p>
          <a:p>
            <a:pPr>
              <a:buFont typeface="Wingdings" panose="05000000000000000000" pitchFamily="2" charset="2"/>
              <a:buChar char="§"/>
            </a:pPr>
            <a:r>
              <a:rPr lang="en-US" altLang="en-US"/>
              <a:t>Multiple coordinated views </a:t>
            </a:r>
          </a:p>
          <a:p>
            <a:pPr lvl="1"/>
            <a:r>
              <a:rPr lang="en-US" altLang="en-US"/>
              <a:t>Lists by ranking for analysis data </a:t>
            </a:r>
          </a:p>
          <a:p>
            <a:pPr lvl="1"/>
            <a:r>
              <a:rPr lang="en-US" altLang="en-US"/>
              <a:t>Basic force-directed layout for graph vis</a:t>
            </a:r>
            <a:endParaRPr lang="en-IN" altLang="en-US"/>
          </a:p>
        </p:txBody>
      </p:sp>
      <p:sp>
        <p:nvSpPr>
          <p:cNvPr id="119812" name="Slide Number Placeholder 3">
            <a:extLst>
              <a:ext uri="{FF2B5EF4-FFF2-40B4-BE49-F238E27FC236}">
                <a16:creationId xmlns:a16="http://schemas.microsoft.com/office/drawing/2014/main" id="{E3F9002C-B30A-DB3F-279D-723C9CE3D6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1159E50-FDD3-40DD-A1F5-4907D81AB55F}"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66</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9813" name="TextBox 5">
            <a:extLst>
              <a:ext uri="{FF2B5EF4-FFF2-40B4-BE49-F238E27FC236}">
                <a16:creationId xmlns:a16="http://schemas.microsoft.com/office/drawing/2014/main" id="{35A4A8C7-4433-03D8-A0EE-23FEE83B284D}"/>
              </a:ext>
            </a:extLst>
          </p:cNvPr>
          <p:cNvSpPr txBox="1">
            <a:spLocks noChangeArrowheads="1"/>
          </p:cNvSpPr>
          <p:nvPr/>
        </p:nvSpPr>
        <p:spPr bwMode="auto">
          <a:xfrm>
            <a:off x="228600" y="4800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sz="18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Perer &amp; Shneiderman TVCG (InfoVis) ‘06</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1C5D3-BD6A-1772-853E-60702CE2C929}"/>
              </a:ext>
            </a:extLst>
          </p:cNvPr>
          <p:cNvSpPr>
            <a:spLocks noGrp="1"/>
          </p:cNvSpPr>
          <p:nvPr>
            <p:ph type="title"/>
          </p:nvPr>
        </p:nvSpPr>
        <p:spPr/>
        <p:txBody>
          <a:bodyPr/>
          <a:lstStyle/>
          <a:p>
            <a:pPr>
              <a:defRPr/>
            </a:pPr>
            <a:r>
              <a:rPr lang="en-US" dirty="0"/>
              <a:t>Multiple Coordinated Views</a:t>
            </a:r>
            <a:endParaRPr lang="en-IN" dirty="0"/>
          </a:p>
        </p:txBody>
      </p:sp>
      <p:sp>
        <p:nvSpPr>
          <p:cNvPr id="120835" name="Slide Number Placeholder 2">
            <a:extLst>
              <a:ext uri="{FF2B5EF4-FFF2-40B4-BE49-F238E27FC236}">
                <a16:creationId xmlns:a16="http://schemas.microsoft.com/office/drawing/2014/main" id="{BA5C8E14-DF96-721E-5AED-0D3A9E125E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D02BE6A-879E-4CD7-AC91-EFB6AAD97C9C}"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67</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20836" name="Picture 4">
            <a:extLst>
              <a:ext uri="{FF2B5EF4-FFF2-40B4-BE49-F238E27FC236}">
                <a16:creationId xmlns:a16="http://schemas.microsoft.com/office/drawing/2014/main" id="{B63D6499-7BFF-1772-D7BF-18A9A7448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01800"/>
            <a:ext cx="6923088"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F3C0-8BFD-F5B7-107F-86901BAE4470}"/>
              </a:ext>
            </a:extLst>
          </p:cNvPr>
          <p:cNvSpPr>
            <a:spLocks noGrp="1"/>
          </p:cNvSpPr>
          <p:nvPr>
            <p:ph type="title"/>
          </p:nvPr>
        </p:nvSpPr>
        <p:spPr/>
        <p:txBody>
          <a:bodyPr/>
          <a:lstStyle/>
          <a:p>
            <a:pPr>
              <a:defRPr/>
            </a:pPr>
            <a:r>
              <a:rPr lang="en-US" dirty="0"/>
              <a:t>Social Network Attributes</a:t>
            </a:r>
          </a:p>
        </p:txBody>
      </p:sp>
      <p:sp>
        <p:nvSpPr>
          <p:cNvPr id="48131" name="Content Placeholder 2">
            <a:extLst>
              <a:ext uri="{FF2B5EF4-FFF2-40B4-BE49-F238E27FC236}">
                <a16:creationId xmlns:a16="http://schemas.microsoft.com/office/drawing/2014/main" id="{C53B19FB-2D8E-228C-825D-ADAA6FEDE5EA}"/>
              </a:ext>
            </a:extLst>
          </p:cNvPr>
          <p:cNvSpPr>
            <a:spLocks noGrp="1"/>
          </p:cNvSpPr>
          <p:nvPr>
            <p:ph idx="1"/>
          </p:nvPr>
        </p:nvSpPr>
        <p:spPr/>
        <p:txBody>
          <a:bodyPr>
            <a:normAutofit fontScale="92500"/>
          </a:bodyPr>
          <a:lstStyle/>
          <a:p>
            <a:pPr>
              <a:defRPr/>
            </a:pPr>
            <a:r>
              <a:rPr lang="en-US" b="1" dirty="0" err="1"/>
              <a:t>Bary</a:t>
            </a:r>
            <a:r>
              <a:rPr lang="en-US" b="1" dirty="0"/>
              <a:t> center </a:t>
            </a:r>
            <a:r>
              <a:rPr lang="en-US" dirty="0"/>
              <a:t>– total shortest path of a node to all other nodes </a:t>
            </a:r>
          </a:p>
          <a:p>
            <a:pPr>
              <a:defRPr/>
            </a:pPr>
            <a:r>
              <a:rPr lang="en-US" b="1" dirty="0"/>
              <a:t>Betweenness centrality </a:t>
            </a:r>
            <a:r>
              <a:rPr lang="en-US" dirty="0"/>
              <a:t>– how often a node appears on the shortest path between all other nodes </a:t>
            </a:r>
          </a:p>
          <a:p>
            <a:pPr>
              <a:defRPr/>
            </a:pPr>
            <a:r>
              <a:rPr lang="en-US" b="1" dirty="0"/>
              <a:t>Closeness centrality </a:t>
            </a:r>
            <a:r>
              <a:rPr lang="en-US" dirty="0"/>
              <a:t>– how close a node is compared to all other nodes </a:t>
            </a:r>
          </a:p>
          <a:p>
            <a:pPr>
              <a:defRPr/>
            </a:pPr>
            <a:r>
              <a:rPr lang="en-US" b="1" dirty="0"/>
              <a:t>Cut-points </a:t>
            </a:r>
            <a:r>
              <a:rPr lang="en-US" dirty="0"/>
              <a:t>– the subgraph becomes disconnected if the node is removed </a:t>
            </a:r>
          </a:p>
          <a:p>
            <a:pPr>
              <a:defRPr/>
            </a:pPr>
            <a:r>
              <a:rPr lang="en-US" b="1" dirty="0"/>
              <a:t>Degree </a:t>
            </a:r>
            <a:r>
              <a:rPr lang="en-US" dirty="0"/>
              <a:t>– number of connections for node </a:t>
            </a:r>
          </a:p>
          <a:p>
            <a:pPr>
              <a:defRPr/>
            </a:pPr>
            <a:r>
              <a:rPr lang="en-US" b="1" dirty="0"/>
              <a:t>Power centrality </a:t>
            </a:r>
            <a:r>
              <a:rPr lang="en-US" dirty="0"/>
              <a:t>– how linked a node is to rest of network </a:t>
            </a:r>
          </a:p>
          <a:p>
            <a:pPr>
              <a:defRPr/>
            </a:pPr>
            <a:r>
              <a:rPr lang="en-US" b="1" dirty="0"/>
              <a:t>HITs </a:t>
            </a:r>
            <a:r>
              <a:rPr lang="en-US" dirty="0"/>
              <a:t>– “hubs and authorities” measure </a:t>
            </a:r>
          </a:p>
          <a:p>
            <a:pPr>
              <a:defRPr/>
            </a:pPr>
            <a:r>
              <a:rPr lang="en-US" b="1" dirty="0"/>
              <a:t>Page Rank </a:t>
            </a:r>
            <a:r>
              <a:rPr lang="en-US" dirty="0"/>
              <a:t>– number and quality of in-links</a:t>
            </a:r>
          </a:p>
          <a:p>
            <a:pPr>
              <a:defRPr/>
            </a:pPr>
            <a:endParaRPr lang="en-US" dirty="0"/>
          </a:p>
        </p:txBody>
      </p:sp>
      <p:sp>
        <p:nvSpPr>
          <p:cNvPr id="121860" name="Slide Number Placeholder 3">
            <a:extLst>
              <a:ext uri="{FF2B5EF4-FFF2-40B4-BE49-F238E27FC236}">
                <a16:creationId xmlns:a16="http://schemas.microsoft.com/office/drawing/2014/main" id="{E9344E8A-5DF8-FF7E-2A78-01063C51EE2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860A194-BF7E-4F72-ABC4-A5C72E995717}"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68</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9ABE-E1DE-CA7A-FA2D-881D18BC9F2B}"/>
              </a:ext>
            </a:extLst>
          </p:cNvPr>
          <p:cNvSpPr>
            <a:spLocks noGrp="1"/>
          </p:cNvSpPr>
          <p:nvPr>
            <p:ph type="title"/>
          </p:nvPr>
        </p:nvSpPr>
        <p:spPr/>
        <p:txBody>
          <a:bodyPr/>
          <a:lstStyle/>
          <a:p>
            <a:pPr>
              <a:defRPr/>
            </a:pPr>
            <a:r>
              <a:rPr lang="en-US" dirty="0"/>
              <a:t>Attribute Ranking</a:t>
            </a:r>
          </a:p>
        </p:txBody>
      </p:sp>
      <p:sp>
        <p:nvSpPr>
          <p:cNvPr id="122883" name="Content Placeholder 2">
            <a:extLst>
              <a:ext uri="{FF2B5EF4-FFF2-40B4-BE49-F238E27FC236}">
                <a16:creationId xmlns:a16="http://schemas.microsoft.com/office/drawing/2014/main" id="{D64C22AA-2F61-86CF-98AA-70A75534FAAE}"/>
              </a:ext>
            </a:extLst>
          </p:cNvPr>
          <p:cNvSpPr>
            <a:spLocks noGrp="1"/>
          </p:cNvSpPr>
          <p:nvPr>
            <p:ph idx="1"/>
          </p:nvPr>
        </p:nvSpPr>
        <p:spPr/>
        <p:txBody>
          <a:bodyPr/>
          <a:lstStyle/>
          <a:p>
            <a:r>
              <a:rPr lang="en-US" altLang="en-US"/>
              <a:t>Run these measures on all nodes and rank them </a:t>
            </a:r>
          </a:p>
          <a:p>
            <a:r>
              <a:rPr lang="en-US" altLang="en-US"/>
              <a:t>Sort the rankings and show in lists and scatterplots </a:t>
            </a:r>
          </a:p>
          <a:p>
            <a:r>
              <a:rPr lang="en-US" altLang="en-US"/>
              <a:t>Allow user to filter based on rankings </a:t>
            </a:r>
          </a:p>
          <a:p>
            <a:r>
              <a:rPr lang="en-US" altLang="en-US"/>
              <a:t>Can aggregate rankings for cohesive subgroups of nodes</a:t>
            </a:r>
          </a:p>
        </p:txBody>
      </p:sp>
      <p:sp>
        <p:nvSpPr>
          <p:cNvPr id="122884" name="Slide Number Placeholder 3">
            <a:extLst>
              <a:ext uri="{FF2B5EF4-FFF2-40B4-BE49-F238E27FC236}">
                <a16:creationId xmlns:a16="http://schemas.microsoft.com/office/drawing/2014/main" id="{E57CC5B5-E293-D8E5-638A-FDE254DC586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F82B538-8E3F-40B3-8480-E61D6FDED0CC}"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69</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B9185A6C-0DC6-4830-A4F3-2CE530F04032}" type="slidenum">
              <a:rPr lang="en-US" smtClean="0"/>
              <a:pPr>
                <a:defRPr/>
              </a:pPr>
              <a:t>7</a:t>
            </a:fld>
            <a:endParaRPr lang="en-US" dirty="0"/>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495300"/>
            <a:ext cx="8305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2473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5A0B-16C4-7D0B-1145-7ECCEFEAD15C}"/>
              </a:ext>
            </a:extLst>
          </p:cNvPr>
          <p:cNvSpPr>
            <a:spLocks noGrp="1"/>
          </p:cNvSpPr>
          <p:nvPr>
            <p:ph type="title"/>
          </p:nvPr>
        </p:nvSpPr>
        <p:spPr/>
        <p:txBody>
          <a:bodyPr/>
          <a:lstStyle/>
          <a:p>
            <a:pPr>
              <a:defRPr/>
            </a:pPr>
            <a:r>
              <a:rPr lang="en-US" dirty="0"/>
              <a:t>Visual Analysis</a:t>
            </a:r>
          </a:p>
        </p:txBody>
      </p:sp>
      <p:sp>
        <p:nvSpPr>
          <p:cNvPr id="123907" name="Slide Number Placeholder 3">
            <a:extLst>
              <a:ext uri="{FF2B5EF4-FFF2-40B4-BE49-F238E27FC236}">
                <a16:creationId xmlns:a16="http://schemas.microsoft.com/office/drawing/2014/main" id="{5C63144F-8CD0-94D8-50AA-28BFA459EA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E6CAAB7-E38B-4D74-A53E-42C2312F2DD8}"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70</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23908" name="Picture 2">
            <a:extLst>
              <a:ext uri="{FF2B5EF4-FFF2-40B4-BE49-F238E27FC236}">
                <a16:creationId xmlns:a16="http://schemas.microsoft.com/office/drawing/2014/main" id="{31A59CC6-4B5E-D987-3635-158AEBCBC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989138"/>
            <a:ext cx="8947150"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AC08-2F65-5DC6-9EAE-3953D94FAD03}"/>
              </a:ext>
            </a:extLst>
          </p:cNvPr>
          <p:cNvSpPr>
            <a:spLocks noGrp="1"/>
          </p:cNvSpPr>
          <p:nvPr>
            <p:ph type="title"/>
          </p:nvPr>
        </p:nvSpPr>
        <p:spPr>
          <a:xfrm>
            <a:off x="436563" y="5217"/>
            <a:ext cx="8229600" cy="809625"/>
          </a:xfrm>
        </p:spPr>
        <p:txBody>
          <a:bodyPr/>
          <a:lstStyle/>
          <a:p>
            <a:pPr>
              <a:defRPr/>
            </a:pPr>
            <a:r>
              <a:rPr lang="en-US" sz="4400" dirty="0"/>
              <a:t>Readings</a:t>
            </a:r>
          </a:p>
        </p:txBody>
      </p:sp>
      <p:sp>
        <p:nvSpPr>
          <p:cNvPr id="129027" name="Content Placeholder 2">
            <a:extLst>
              <a:ext uri="{FF2B5EF4-FFF2-40B4-BE49-F238E27FC236}">
                <a16:creationId xmlns:a16="http://schemas.microsoft.com/office/drawing/2014/main" id="{5BFAA34B-3881-C219-037A-2A9869AA7EB7}"/>
              </a:ext>
            </a:extLst>
          </p:cNvPr>
          <p:cNvSpPr>
            <a:spLocks noGrp="1"/>
          </p:cNvSpPr>
          <p:nvPr>
            <p:ph idx="1"/>
          </p:nvPr>
        </p:nvSpPr>
        <p:spPr>
          <a:xfrm>
            <a:off x="436563" y="903287"/>
            <a:ext cx="8229600" cy="5051425"/>
          </a:xfrm>
        </p:spPr>
        <p:txBody>
          <a:bodyPr>
            <a:normAutofit/>
          </a:bodyPr>
          <a:lstStyle/>
          <a:p>
            <a:r>
              <a:rPr lang="en-US" altLang="en-US" sz="1400" dirty="0">
                <a:solidFill>
                  <a:schemeClr val="tx1"/>
                </a:solidFill>
              </a:rPr>
              <a:t>D. Holten. </a:t>
            </a:r>
            <a:r>
              <a:rPr lang="en-US" altLang="en-US" sz="1400" b="1" dirty="0">
                <a:solidFill>
                  <a:schemeClr val="tx1"/>
                </a:solidFill>
              </a:rPr>
              <a:t>Hierarchical edge bundles: Visualization of adjacency relations in hierarchical dat</a:t>
            </a:r>
            <a:r>
              <a:rPr lang="en-US" altLang="en-US" sz="1400" i="1" dirty="0">
                <a:solidFill>
                  <a:schemeClr val="tx1"/>
                </a:solidFill>
              </a:rPr>
              <a:t>a. IEEE Trans. on Visualization and Computer Graphics</a:t>
            </a:r>
            <a:r>
              <a:rPr lang="en-US" altLang="en-US" sz="1400" dirty="0">
                <a:solidFill>
                  <a:schemeClr val="tx1"/>
                </a:solidFill>
              </a:rPr>
              <a:t>, 2006. Available at: </a:t>
            </a:r>
            <a:r>
              <a:rPr lang="en-US" altLang="en-US" sz="1400" dirty="0">
                <a:solidFill>
                  <a:srgbClr val="3399FF"/>
                </a:solidFill>
                <a:hlinkClick r:id="rId2">
                  <a:extLst>
                    <a:ext uri="{A12FA001-AC4F-418D-AE19-62706E023703}">
                      <ahyp:hlinkClr xmlns:ahyp="http://schemas.microsoft.com/office/drawing/2018/hyperlinkcolor" val="tx"/>
                    </a:ext>
                  </a:extLst>
                </a:hlinkClick>
              </a:rPr>
              <a:t>https://www.researchgate.net/publication/</a:t>
            </a:r>
            <a:r>
              <a:rPr lang="en-US" altLang="en-US" sz="1400" dirty="0">
                <a:solidFill>
                  <a:schemeClr val="tx1"/>
                </a:solidFill>
                <a:hlinkClick r:id="rId2">
                  <a:extLst>
                    <a:ext uri="{A12FA001-AC4F-418D-AE19-62706E023703}">
                      <ahyp:hlinkClr xmlns:ahyp="http://schemas.microsoft.com/office/drawing/2018/hyperlinkcolor" val="tx"/>
                    </a:ext>
                  </a:extLst>
                </a:hlinkClick>
              </a:rPr>
              <a:t>6715561</a:t>
            </a:r>
            <a:endParaRPr lang="en-US" altLang="en-US" sz="1400" dirty="0">
              <a:solidFill>
                <a:schemeClr val="tx1"/>
              </a:solidFill>
            </a:endParaRPr>
          </a:p>
          <a:p>
            <a:r>
              <a:rPr lang="en-US" sz="1400" dirty="0">
                <a:solidFill>
                  <a:schemeClr val="tx1"/>
                </a:solidFill>
              </a:rPr>
              <a:t>Lamping and Rao</a:t>
            </a:r>
            <a:r>
              <a:rPr lang="en-US" sz="1400" b="1" dirty="0">
                <a:solidFill>
                  <a:schemeClr val="tx1"/>
                </a:solidFill>
              </a:rPr>
              <a:t>. </a:t>
            </a:r>
            <a:r>
              <a:rPr lang="en-IN" sz="1400" b="1" dirty="0">
                <a:solidFill>
                  <a:schemeClr val="tx1"/>
                </a:solidFill>
              </a:rPr>
              <a:t>The Hyperbolic Browser: A Focus + Context Technique for Visualizing Large Hierarchies</a:t>
            </a:r>
            <a:r>
              <a:rPr lang="en-IN" sz="1400" dirty="0">
                <a:solidFill>
                  <a:schemeClr val="tx1"/>
                </a:solidFill>
              </a:rPr>
              <a:t>. </a:t>
            </a:r>
            <a:r>
              <a:rPr lang="en-US" sz="1400" i="1" dirty="0">
                <a:solidFill>
                  <a:schemeClr val="tx1"/>
                </a:solidFill>
              </a:rPr>
              <a:t>Journal of Visual Languages &amp; Computing, March 1996</a:t>
            </a:r>
            <a:r>
              <a:rPr lang="en-US" sz="1400" dirty="0">
                <a:solidFill>
                  <a:schemeClr val="tx1"/>
                </a:solidFill>
              </a:rPr>
              <a:t>.</a:t>
            </a:r>
            <a:r>
              <a:rPr lang="en-IN" sz="1400" dirty="0">
                <a:solidFill>
                  <a:schemeClr val="tx1"/>
                </a:solidFill>
              </a:rPr>
              <a:t> </a:t>
            </a:r>
            <a:r>
              <a:rPr lang="en-US" sz="1400" dirty="0">
                <a:solidFill>
                  <a:schemeClr val="tx1"/>
                </a:solidFill>
              </a:rPr>
              <a:t>Available at: </a:t>
            </a:r>
            <a:r>
              <a:rPr lang="en-IN" sz="1400" dirty="0">
                <a:solidFill>
                  <a:schemeClr val="tx1"/>
                </a:solidFill>
                <a:hlinkClick r:id="rId3">
                  <a:extLst>
                    <a:ext uri="{A12FA001-AC4F-418D-AE19-62706E023703}">
                      <ahyp:hlinkClr xmlns:ahyp="http://schemas.microsoft.com/office/drawing/2018/hyperlinkcolor" val="tx"/>
                    </a:ext>
                  </a:extLst>
                </a:hlinkClick>
              </a:rPr>
              <a:t>https://www.researchgate.net/publication/220578919</a:t>
            </a:r>
            <a:endParaRPr lang="en-US" altLang="en-US" sz="1400" dirty="0">
              <a:solidFill>
                <a:schemeClr val="tx1"/>
              </a:solidFill>
            </a:endParaRPr>
          </a:p>
          <a:p>
            <a:r>
              <a:rPr lang="en-US" altLang="en-US" sz="1400" dirty="0" err="1">
                <a:solidFill>
                  <a:schemeClr val="tx1"/>
                </a:solidFill>
              </a:rPr>
              <a:t>T.Munzner</a:t>
            </a:r>
            <a:r>
              <a:rPr lang="en-US" altLang="en-US" sz="1400" dirty="0">
                <a:solidFill>
                  <a:schemeClr val="tx1"/>
                </a:solidFill>
              </a:rPr>
              <a:t>. </a:t>
            </a:r>
            <a:r>
              <a:rPr lang="en-US" altLang="en-US" sz="1400" b="1" dirty="0">
                <a:solidFill>
                  <a:schemeClr val="tx1"/>
                </a:solidFill>
              </a:rPr>
              <a:t>H3: Laying Out Large Directed Graphs in 3D Hyperbolic Space. </a:t>
            </a:r>
            <a:r>
              <a:rPr lang="en-US" altLang="en-US" sz="1400" i="1" dirty="0">
                <a:solidFill>
                  <a:schemeClr val="tx1"/>
                </a:solidFill>
              </a:rPr>
              <a:t>Proceedings of the 1997 IEEE Symposium on Information Visualization, 1997. </a:t>
            </a:r>
            <a:r>
              <a:rPr lang="en-US" altLang="en-US" sz="1400" dirty="0">
                <a:solidFill>
                  <a:schemeClr val="tx1"/>
                </a:solidFill>
              </a:rPr>
              <a:t>Available at: </a:t>
            </a:r>
            <a:r>
              <a:rPr lang="en-US" altLang="en-US" sz="1400" dirty="0">
                <a:solidFill>
                  <a:srgbClr val="3399FF"/>
                </a:solidFill>
                <a:hlinkClick r:id="rId4">
                  <a:extLst>
                    <a:ext uri="{A12FA001-AC4F-418D-AE19-62706E023703}">
                      <ahyp:hlinkClr xmlns:ahyp="http://schemas.microsoft.com/office/drawing/2018/hyperlinkcolor" val="tx"/>
                    </a:ext>
                  </a:extLst>
                </a:hlinkClick>
              </a:rPr>
              <a:t>https://graphics.stanford.edu/papers/h3</a:t>
            </a:r>
            <a:r>
              <a:rPr lang="en-US" altLang="en-US" sz="1400" dirty="0">
                <a:solidFill>
                  <a:schemeClr val="tx1"/>
                </a:solidFill>
                <a:hlinkClick r:id="rId4">
                  <a:extLst>
                    <a:ext uri="{A12FA001-AC4F-418D-AE19-62706E023703}">
                      <ahyp:hlinkClr xmlns:ahyp="http://schemas.microsoft.com/office/drawing/2018/hyperlinkcolor" val="tx"/>
                    </a:ext>
                  </a:extLst>
                </a:hlinkClick>
              </a:rPr>
              <a:t>/</a:t>
            </a:r>
            <a:endParaRPr lang="en-US" altLang="en-US" sz="1400" dirty="0">
              <a:solidFill>
                <a:schemeClr val="tx1"/>
              </a:solidFill>
            </a:endParaRPr>
          </a:p>
          <a:p>
            <a:r>
              <a:rPr lang="en-US" sz="1400" dirty="0">
                <a:solidFill>
                  <a:schemeClr val="tx1"/>
                </a:solidFill>
              </a:rPr>
              <a:t>Card and Nation. </a:t>
            </a:r>
            <a:r>
              <a:rPr lang="en-US" sz="1400" b="1" dirty="0">
                <a:solidFill>
                  <a:schemeClr val="tx1"/>
                </a:solidFill>
              </a:rPr>
              <a:t>Degree-of-interest trees: A component of an attention-reactive user interface</a:t>
            </a:r>
            <a:r>
              <a:rPr lang="en-US" sz="1400" dirty="0">
                <a:solidFill>
                  <a:schemeClr val="tx1"/>
                </a:solidFill>
              </a:rPr>
              <a:t>. </a:t>
            </a:r>
            <a:r>
              <a:rPr lang="en-US" sz="1400" i="1" dirty="0">
                <a:solidFill>
                  <a:schemeClr val="tx1"/>
                </a:solidFill>
              </a:rPr>
              <a:t>Proceedings of the Working Conference on Advanced Visual Interfaces.</a:t>
            </a:r>
            <a:r>
              <a:rPr lang="en-US" sz="1400" i="1" u="sng" dirty="0">
                <a:solidFill>
                  <a:schemeClr val="tx1"/>
                </a:solidFill>
              </a:rPr>
              <a:t> </a:t>
            </a:r>
            <a:r>
              <a:rPr lang="en-US" sz="1400" dirty="0">
                <a:solidFill>
                  <a:schemeClr val="tx1"/>
                </a:solidFill>
              </a:rPr>
              <a:t>May 2002. Available at: </a:t>
            </a:r>
            <a:r>
              <a:rPr lang="en-US" sz="1400" dirty="0">
                <a:solidFill>
                  <a:schemeClr val="tx1"/>
                </a:solidFill>
                <a:hlinkClick r:id="rId5">
                  <a:extLst>
                    <a:ext uri="{A12FA001-AC4F-418D-AE19-62706E023703}">
                      <ahyp:hlinkClr xmlns:ahyp="http://schemas.microsoft.com/office/drawing/2018/hyperlinkcolor" val="tx"/>
                    </a:ext>
                  </a:extLst>
                </a:hlinkClick>
              </a:rPr>
              <a:t>https://www.researchgate.net/publication/228685532</a:t>
            </a:r>
            <a:endParaRPr lang="en-US" altLang="en-US" sz="1400" dirty="0">
              <a:solidFill>
                <a:schemeClr val="tx1"/>
              </a:solidFill>
            </a:endParaRPr>
          </a:p>
          <a:p>
            <a:r>
              <a:rPr lang="en-US" altLang="en-US" sz="1400" dirty="0">
                <a:solidFill>
                  <a:schemeClr val="tx1"/>
                </a:solidFill>
              </a:rPr>
              <a:t>A. </a:t>
            </a:r>
            <a:r>
              <a:rPr lang="en-US" altLang="en-US" sz="1400" dirty="0" err="1">
                <a:solidFill>
                  <a:schemeClr val="tx1"/>
                </a:solidFill>
              </a:rPr>
              <a:t>Perer</a:t>
            </a:r>
            <a:r>
              <a:rPr lang="en-US" altLang="en-US" sz="1400" dirty="0">
                <a:solidFill>
                  <a:schemeClr val="tx1"/>
                </a:solidFill>
              </a:rPr>
              <a:t>, B. </a:t>
            </a:r>
            <a:r>
              <a:rPr lang="en-US" altLang="en-US" sz="1400" dirty="0" err="1">
                <a:solidFill>
                  <a:schemeClr val="tx1"/>
                </a:solidFill>
              </a:rPr>
              <a:t>Shneiderman</a:t>
            </a:r>
            <a:r>
              <a:rPr lang="en-US" altLang="en-US" sz="1400" dirty="0">
                <a:solidFill>
                  <a:schemeClr val="tx1"/>
                </a:solidFill>
              </a:rPr>
              <a:t>. </a:t>
            </a:r>
            <a:r>
              <a:rPr lang="en-US" altLang="en-US" sz="1400" b="1" dirty="0">
                <a:solidFill>
                  <a:schemeClr val="tx1"/>
                </a:solidFill>
              </a:rPr>
              <a:t>Balancing Systematic and Flexible Exploration of Social Networks</a:t>
            </a:r>
            <a:r>
              <a:rPr lang="en-US" altLang="en-US" sz="1400" dirty="0">
                <a:solidFill>
                  <a:schemeClr val="tx1"/>
                </a:solidFill>
              </a:rPr>
              <a:t>, </a:t>
            </a:r>
            <a:r>
              <a:rPr lang="en-US" altLang="en-US" sz="1400" i="1" dirty="0">
                <a:solidFill>
                  <a:schemeClr val="tx1"/>
                </a:solidFill>
              </a:rPr>
              <a:t>IEEE Trans. on Visualization and Computer Graphics</a:t>
            </a:r>
            <a:r>
              <a:rPr lang="en-US" altLang="en-US" sz="1400" dirty="0">
                <a:solidFill>
                  <a:schemeClr val="tx1"/>
                </a:solidFill>
              </a:rPr>
              <a:t>, 2006. Available at: </a:t>
            </a:r>
            <a:r>
              <a:rPr lang="en-US" altLang="en-US" sz="1400" dirty="0">
                <a:solidFill>
                  <a:schemeClr val="tx1"/>
                </a:solidFill>
                <a:hlinkClick r:id="rId6">
                  <a:extLst>
                    <a:ext uri="{A12FA001-AC4F-418D-AE19-62706E023703}">
                      <ahyp:hlinkClr xmlns:ahyp="http://schemas.microsoft.com/office/drawing/2018/hyperlinkcolor" val="tx"/>
                    </a:ext>
                  </a:extLst>
                </a:hlinkClick>
              </a:rPr>
              <a:t>https://www.researchgate.net/publication/6715555</a:t>
            </a:r>
            <a:endParaRPr lang="en-US" altLang="en-US" sz="1400" dirty="0">
              <a:solidFill>
                <a:schemeClr val="tx1"/>
              </a:solidFill>
            </a:endParaRPr>
          </a:p>
          <a:p>
            <a:pPr marL="457200" indent="-457200">
              <a:buFont typeface="Arial" panose="020B0604020202020204" pitchFamily="34" charset="0"/>
              <a:buAutoNum type="arabicPeriod"/>
            </a:pPr>
            <a:endParaRPr lang="en-US" altLang="en-US" sz="1400" b="1" dirty="0">
              <a:solidFill>
                <a:srgbClr val="000000"/>
              </a:solidFill>
            </a:endParaRPr>
          </a:p>
          <a:p>
            <a:pPr marL="457200" indent="-457200">
              <a:buFont typeface="Arial" panose="020B0604020202020204" pitchFamily="34" charset="0"/>
              <a:buAutoNum type="arabicPeriod"/>
            </a:pPr>
            <a:endParaRPr lang="en-US" altLang="en-US" sz="1400" dirty="0">
              <a:solidFill>
                <a:srgbClr val="000000"/>
              </a:solidFill>
            </a:endParaRPr>
          </a:p>
        </p:txBody>
      </p:sp>
      <p:sp>
        <p:nvSpPr>
          <p:cNvPr id="129028" name="Slide Number Placeholder 5">
            <a:extLst>
              <a:ext uri="{FF2B5EF4-FFF2-40B4-BE49-F238E27FC236}">
                <a16:creationId xmlns:a16="http://schemas.microsoft.com/office/drawing/2014/main" id="{81552583-D6E8-DC6D-1080-913E8FCE0AC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1A23558-0ABD-454A-8218-951C1C6D283D}" type="slidenum">
              <a:rPr lang="en-US" altLang="en-US" smtClean="0">
                <a:solidFill>
                  <a:srgbClr val="FFFFFF"/>
                </a:solidFill>
              </a:rPr>
              <a:pPr/>
              <a:t>71</a:t>
            </a:fld>
            <a:endParaRPr lang="en-US" altLang="en-US">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70688"/>
            <a:ext cx="8540496" cy="1304544"/>
          </a:xfrm>
        </p:spPr>
        <p:txBody>
          <a:bodyPr/>
          <a:lstStyle/>
          <a:p>
            <a:br>
              <a:rPr lang="en-US" sz="4800" dirty="0"/>
            </a:br>
            <a:br>
              <a:rPr lang="en-US" sz="4800" dirty="0"/>
            </a:br>
            <a:br>
              <a:rPr lang="en-US" sz="4800" dirty="0"/>
            </a:br>
            <a:br>
              <a:rPr lang="en-US" dirty="0"/>
            </a:br>
            <a:r>
              <a:rPr lang="en-US" sz="4800" dirty="0"/>
              <a:t>Network Visualization</a:t>
            </a:r>
          </a:p>
        </p:txBody>
      </p:sp>
      <p:sp>
        <p:nvSpPr>
          <p:cNvPr id="7" name="Content Placeholder 6"/>
          <p:cNvSpPr>
            <a:spLocks noGrp="1"/>
          </p:cNvSpPr>
          <p:nvPr>
            <p:ph idx="1"/>
          </p:nvPr>
        </p:nvSpPr>
        <p:spPr/>
        <p:txBody>
          <a:bodyPr/>
          <a:lstStyle/>
          <a:p>
            <a:pPr lvl="0">
              <a:buFont typeface="Wingdings" panose="05000000000000000000" pitchFamily="2" charset="2"/>
              <a:buChar char="§"/>
            </a:pPr>
            <a:r>
              <a:rPr lang="en-US" dirty="0">
                <a:solidFill>
                  <a:schemeClr val="bg1">
                    <a:lumMod val="65000"/>
                  </a:schemeClr>
                </a:solidFill>
              </a:rPr>
              <a:t>Introduction to Visualization</a:t>
            </a:r>
          </a:p>
          <a:p>
            <a:pPr>
              <a:buFont typeface="Wingdings" panose="05000000000000000000" pitchFamily="2" charset="2"/>
              <a:buChar char="§"/>
            </a:pPr>
            <a:r>
              <a:rPr lang="en-US" dirty="0">
                <a:solidFill>
                  <a:schemeClr val="bg1">
                    <a:lumMod val="65000"/>
                  </a:schemeClr>
                </a:solidFill>
              </a:rPr>
              <a:t>Graph Visualization</a:t>
            </a:r>
          </a:p>
          <a:p>
            <a:pPr lvl="1">
              <a:buFont typeface="Arial" panose="020B0604020202020204" pitchFamily="34" charset="0"/>
              <a:buChar char="•"/>
            </a:pPr>
            <a:r>
              <a:rPr lang="en-US" sz="2000" dirty="0">
                <a:solidFill>
                  <a:schemeClr val="bg1">
                    <a:lumMod val="65000"/>
                  </a:schemeClr>
                </a:solidFill>
              </a:rPr>
              <a:t>Graph Layout</a:t>
            </a:r>
          </a:p>
          <a:p>
            <a:pPr>
              <a:buFont typeface="Wingdings" panose="05000000000000000000" pitchFamily="2" charset="2"/>
              <a:buChar char="§"/>
            </a:pPr>
            <a:r>
              <a:rPr lang="en-US" dirty="0">
                <a:solidFill>
                  <a:schemeClr val="bg1">
                    <a:lumMod val="65000"/>
                  </a:schemeClr>
                </a:solidFill>
              </a:rPr>
              <a:t>Tree Visualization</a:t>
            </a:r>
          </a:p>
          <a:p>
            <a:pPr>
              <a:buFont typeface="Wingdings" panose="05000000000000000000" pitchFamily="2" charset="2"/>
              <a:buChar char="§"/>
            </a:pPr>
            <a:r>
              <a:rPr lang="en-US" dirty="0">
                <a:solidFill>
                  <a:schemeClr val="bg1">
                    <a:lumMod val="65000"/>
                  </a:schemeClr>
                </a:solidFill>
              </a:rPr>
              <a:t>Interaction</a:t>
            </a:r>
          </a:p>
          <a:p>
            <a:pPr>
              <a:buFont typeface="Wingdings" panose="05000000000000000000" pitchFamily="2" charset="2"/>
              <a:buChar char="§"/>
            </a:pPr>
            <a:r>
              <a:rPr lang="en-US" dirty="0">
                <a:solidFill>
                  <a:schemeClr val="tx1"/>
                </a:solidFill>
              </a:rPr>
              <a:t>Graphical Excellence</a:t>
            </a:r>
          </a:p>
          <a:p>
            <a:pPr>
              <a:buFont typeface="Wingdings" panose="05000000000000000000" pitchFamily="2" charset="2"/>
              <a:buChar char="§"/>
            </a:pPr>
            <a:r>
              <a:rPr lang="en-US" dirty="0">
                <a:solidFill>
                  <a:schemeClr val="bg1">
                    <a:lumMod val="65000"/>
                  </a:schemeClr>
                </a:solidFill>
              </a:rPr>
              <a:t>Network Visualization Software</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A671662-D2D0-C14C-B280-A81C24C23A8E}" type="slidenum">
              <a:rPr kumimoji="0" lang="en-US"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72</a:t>
            </a:fld>
            <a:endParaRPr kumimoji="0" lang="en-US" sz="1400" b="1" i="0" u="none" strike="noStrike" kern="1200" cap="none" spc="0" normalizeH="0" baseline="0" noProof="0">
              <a:ln>
                <a:noFill/>
              </a:ln>
              <a:solidFill>
                <a:prstClr val="black">
                  <a:lumMod val="65000"/>
                  <a:lumOff val="35000"/>
                </a:prstClr>
              </a:solidFill>
              <a:effectLst/>
              <a:uLnTx/>
              <a:uFillTx/>
              <a:latin typeface="Century Gothic" pitchFamily="34" charset="0"/>
              <a:ea typeface="+mn-ea"/>
              <a:cs typeface="+mn-cs"/>
            </a:endParaRPr>
          </a:p>
        </p:txBody>
      </p:sp>
    </p:spTree>
    <p:extLst>
      <p:ext uri="{BB962C8B-B14F-4D97-AF65-F5344CB8AC3E}">
        <p14:creationId xmlns:p14="http://schemas.microsoft.com/office/powerpoint/2010/main" val="2004038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F6F7-8C3C-BAB3-A561-1FD90D5E9034}"/>
              </a:ext>
            </a:extLst>
          </p:cNvPr>
          <p:cNvSpPr>
            <a:spLocks noGrp="1"/>
          </p:cNvSpPr>
          <p:nvPr>
            <p:ph type="title"/>
          </p:nvPr>
        </p:nvSpPr>
        <p:spPr/>
        <p:txBody>
          <a:bodyPr>
            <a:noAutofit/>
          </a:bodyPr>
          <a:lstStyle/>
          <a:p>
            <a:pPr>
              <a:defRPr/>
            </a:pPr>
            <a:r>
              <a:rPr lang="en-IN" sz="3200" dirty="0"/>
              <a:t>Features of good Graphical Displays - Tufte</a:t>
            </a:r>
          </a:p>
        </p:txBody>
      </p:sp>
      <p:sp>
        <p:nvSpPr>
          <p:cNvPr id="10243" name="Content Placeholder 2">
            <a:extLst>
              <a:ext uri="{FF2B5EF4-FFF2-40B4-BE49-F238E27FC236}">
                <a16:creationId xmlns:a16="http://schemas.microsoft.com/office/drawing/2014/main" id="{1EB18948-1A87-04C3-3EDF-AB634DF4E950}"/>
              </a:ext>
            </a:extLst>
          </p:cNvPr>
          <p:cNvSpPr>
            <a:spLocks noGrp="1"/>
          </p:cNvSpPr>
          <p:nvPr>
            <p:ph idx="1"/>
          </p:nvPr>
        </p:nvSpPr>
        <p:spPr/>
        <p:txBody>
          <a:bodyPr/>
          <a:lstStyle/>
          <a:p>
            <a:r>
              <a:rPr lang="en-US" altLang="en-US">
                <a:solidFill>
                  <a:srgbClr val="242424"/>
                </a:solidFill>
                <a:latin typeface="source-serif-pro"/>
              </a:rPr>
              <a:t>They should show the data.</a:t>
            </a:r>
          </a:p>
          <a:p>
            <a:r>
              <a:rPr lang="en-US" altLang="en-US">
                <a:solidFill>
                  <a:srgbClr val="242424"/>
                </a:solidFill>
                <a:latin typeface="source-serif-pro"/>
              </a:rPr>
              <a:t>They should encourage the user to think about the substance of the data.</a:t>
            </a:r>
          </a:p>
          <a:p>
            <a:r>
              <a:rPr lang="en-US" altLang="en-US">
                <a:solidFill>
                  <a:srgbClr val="242424"/>
                </a:solidFill>
                <a:latin typeface="source-serif-pro"/>
              </a:rPr>
              <a:t>They should make large datasets coherent to the reader.</a:t>
            </a:r>
          </a:p>
          <a:p>
            <a:r>
              <a:rPr lang="en-US" altLang="en-US">
                <a:solidFill>
                  <a:srgbClr val="242424"/>
                </a:solidFill>
                <a:latin typeface="source-serif-pro"/>
              </a:rPr>
              <a:t>They should reveal the data at several levels of detail.</a:t>
            </a:r>
          </a:p>
          <a:p>
            <a:r>
              <a:rPr lang="en-US" altLang="en-US">
                <a:solidFill>
                  <a:srgbClr val="242424"/>
                </a:solidFill>
                <a:latin typeface="source-serif-pro"/>
              </a:rPr>
              <a:t>They should avoid distorting what the data have to say.</a:t>
            </a:r>
          </a:p>
          <a:p>
            <a:r>
              <a:rPr lang="en-US" altLang="en-US">
                <a:solidFill>
                  <a:srgbClr val="242424"/>
                </a:solidFill>
                <a:latin typeface="source-serif-pro"/>
              </a:rPr>
              <a:t>They should serve a reasonably clear purpose: description, exploration, tabulation or decoration</a:t>
            </a:r>
          </a:p>
          <a:p>
            <a:r>
              <a:rPr lang="en-US" altLang="en-US">
                <a:solidFill>
                  <a:srgbClr val="242424"/>
                </a:solidFill>
                <a:latin typeface="source-serif-pro"/>
              </a:rPr>
              <a:t>They should be closely integrated with the statistical and verbal descriptions of a data set</a:t>
            </a:r>
          </a:p>
          <a:p>
            <a:endParaRPr lang="en-IN" altLang="en-US"/>
          </a:p>
        </p:txBody>
      </p:sp>
      <p:sp>
        <p:nvSpPr>
          <p:cNvPr id="10244" name="Slide Number Placeholder 3">
            <a:extLst>
              <a:ext uri="{FF2B5EF4-FFF2-40B4-BE49-F238E27FC236}">
                <a16:creationId xmlns:a16="http://schemas.microsoft.com/office/drawing/2014/main" id="{9719F2FA-23E0-CCFF-0691-01B3C399FB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76B92EE-4A10-409C-B7E3-36C3ED94BFF5}"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CE6A5-7FD6-EDDE-E6CB-5CF02FA82393}"/>
              </a:ext>
            </a:extLst>
          </p:cNvPr>
          <p:cNvSpPr>
            <a:spLocks noGrp="1"/>
          </p:cNvSpPr>
          <p:nvPr>
            <p:ph type="title"/>
          </p:nvPr>
        </p:nvSpPr>
        <p:spPr/>
        <p:txBody>
          <a:bodyPr>
            <a:normAutofit fontScale="90000"/>
          </a:bodyPr>
          <a:lstStyle/>
          <a:p>
            <a:pPr>
              <a:defRPr/>
            </a:pPr>
            <a:r>
              <a:rPr lang="en-IN" dirty="0"/>
              <a:t>Principals of Graphical Excellence - Tufte </a:t>
            </a:r>
          </a:p>
        </p:txBody>
      </p:sp>
      <p:sp>
        <p:nvSpPr>
          <p:cNvPr id="3" name="Content Placeholder 2">
            <a:extLst>
              <a:ext uri="{FF2B5EF4-FFF2-40B4-BE49-F238E27FC236}">
                <a16:creationId xmlns:a16="http://schemas.microsoft.com/office/drawing/2014/main" id="{63C2C7A3-9F3C-1F02-3371-6DA4574069DA}"/>
              </a:ext>
            </a:extLst>
          </p:cNvPr>
          <p:cNvSpPr>
            <a:spLocks noGrp="1"/>
          </p:cNvSpPr>
          <p:nvPr>
            <p:ph idx="1"/>
          </p:nvPr>
        </p:nvSpPr>
        <p:spPr/>
        <p:txBody>
          <a:bodyPr/>
          <a:lstStyle/>
          <a:p>
            <a:pPr marL="514350" indent="-514350">
              <a:buFont typeface="+mj-lt"/>
              <a:buAutoNum type="romanUcPeriod"/>
              <a:defRPr/>
            </a:pPr>
            <a:r>
              <a:rPr lang="en-US" dirty="0">
                <a:solidFill>
                  <a:srgbClr val="333333"/>
                </a:solidFill>
                <a:latin typeface="Helvetica Neue"/>
              </a:rPr>
              <a:t>Graphical excellence is the well-designed presentation of interesting data—a matter of substance, of statistics, and of design.</a:t>
            </a:r>
          </a:p>
          <a:p>
            <a:pPr marL="514350" indent="-514350">
              <a:buFont typeface="+mj-lt"/>
              <a:buAutoNum type="romanUcPeriod"/>
              <a:defRPr/>
            </a:pPr>
            <a:r>
              <a:rPr lang="en-US" dirty="0">
                <a:solidFill>
                  <a:srgbClr val="333333"/>
                </a:solidFill>
                <a:latin typeface="Helvetica Neue"/>
              </a:rPr>
              <a:t>Graphical excellence consists of complex ideas communicated with clarity, precision and efficiency.</a:t>
            </a:r>
          </a:p>
          <a:p>
            <a:pPr marL="514350" indent="-514350">
              <a:buFont typeface="+mj-lt"/>
              <a:buAutoNum type="romanUcPeriod"/>
              <a:defRPr/>
            </a:pPr>
            <a:r>
              <a:rPr lang="en-US" dirty="0">
                <a:solidFill>
                  <a:srgbClr val="333333"/>
                </a:solidFill>
                <a:latin typeface="Helvetica Neue"/>
              </a:rPr>
              <a:t>Graphical excellence is that which gives to the viewer the greatest number of ideas in the shortest time with the least ink in the smallest space.</a:t>
            </a:r>
          </a:p>
          <a:p>
            <a:pPr marL="514350" indent="-514350">
              <a:buFont typeface="+mj-lt"/>
              <a:buAutoNum type="romanUcPeriod"/>
              <a:defRPr/>
            </a:pPr>
            <a:r>
              <a:rPr lang="en-US" dirty="0">
                <a:solidFill>
                  <a:srgbClr val="333333"/>
                </a:solidFill>
                <a:latin typeface="Helvetica Neue"/>
              </a:rPr>
              <a:t>Graphical excellence is nearly always multivariate.</a:t>
            </a:r>
          </a:p>
          <a:p>
            <a:pPr marL="514350" indent="-514350">
              <a:buFont typeface="+mj-lt"/>
              <a:buAutoNum type="romanUcPeriod"/>
              <a:defRPr/>
            </a:pPr>
            <a:r>
              <a:rPr lang="en-US" dirty="0">
                <a:solidFill>
                  <a:srgbClr val="333333"/>
                </a:solidFill>
                <a:latin typeface="Helvetica Neue"/>
              </a:rPr>
              <a:t>And graphical excellence requires telling the truth.</a:t>
            </a:r>
          </a:p>
          <a:p>
            <a:pPr>
              <a:defRPr/>
            </a:pPr>
            <a:endParaRPr lang="en-IN" dirty="0"/>
          </a:p>
        </p:txBody>
      </p:sp>
      <p:sp>
        <p:nvSpPr>
          <p:cNvPr id="11268" name="Slide Number Placeholder 3">
            <a:extLst>
              <a:ext uri="{FF2B5EF4-FFF2-40B4-BE49-F238E27FC236}">
                <a16:creationId xmlns:a16="http://schemas.microsoft.com/office/drawing/2014/main" id="{B8669FEB-3446-BADB-375F-0098959AA0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D62D555-0647-48CA-BE15-2D734A45523C}"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74</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A906-E74D-1866-9A3B-82E489C1A553}"/>
              </a:ext>
            </a:extLst>
          </p:cNvPr>
          <p:cNvSpPr>
            <a:spLocks noGrp="1"/>
          </p:cNvSpPr>
          <p:nvPr>
            <p:ph type="title"/>
          </p:nvPr>
        </p:nvSpPr>
        <p:spPr/>
        <p:txBody>
          <a:bodyPr/>
          <a:lstStyle/>
          <a:p>
            <a:pPr>
              <a:defRPr/>
            </a:pPr>
            <a:r>
              <a:rPr lang="en-IN" dirty="0"/>
              <a:t>What is wrong?</a:t>
            </a:r>
          </a:p>
        </p:txBody>
      </p:sp>
      <p:sp>
        <p:nvSpPr>
          <p:cNvPr id="13315" name="Slide Number Placeholder 2">
            <a:extLst>
              <a:ext uri="{FF2B5EF4-FFF2-40B4-BE49-F238E27FC236}">
                <a16:creationId xmlns:a16="http://schemas.microsoft.com/office/drawing/2014/main" id="{65F04E93-D53E-6F3A-B76D-6485C53BDE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B815F88-8874-4289-AF6F-FC04107397B6}"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75</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3316" name="Picture 4">
            <a:extLst>
              <a:ext uri="{FF2B5EF4-FFF2-40B4-BE49-F238E27FC236}">
                <a16:creationId xmlns:a16="http://schemas.microsoft.com/office/drawing/2014/main" id="{EFF6C59F-00D9-3AF5-998C-7A076410F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2085975"/>
            <a:ext cx="76644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D702-4541-4EA6-8C04-45EC6DC185E9}"/>
              </a:ext>
            </a:extLst>
          </p:cNvPr>
          <p:cNvSpPr>
            <a:spLocks noGrp="1"/>
          </p:cNvSpPr>
          <p:nvPr>
            <p:ph type="title"/>
          </p:nvPr>
        </p:nvSpPr>
        <p:spPr/>
        <p:txBody>
          <a:bodyPr/>
          <a:lstStyle/>
          <a:p>
            <a:pPr>
              <a:defRPr/>
            </a:pPr>
            <a:r>
              <a:rPr lang="en-US" dirty="0"/>
              <a:t>Graphical Integrity</a:t>
            </a:r>
          </a:p>
        </p:txBody>
      </p:sp>
      <p:sp>
        <p:nvSpPr>
          <p:cNvPr id="14339" name="Slide Number Placeholder 3">
            <a:extLst>
              <a:ext uri="{FF2B5EF4-FFF2-40B4-BE49-F238E27FC236}">
                <a16:creationId xmlns:a16="http://schemas.microsoft.com/office/drawing/2014/main" id="{A688229C-F200-CB5E-C919-E682DACC8CC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4D2498CB-62C1-41AD-8DDF-7C90BFB7DB17}"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76</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4340" name="Picture 2">
            <a:extLst>
              <a:ext uri="{FF2B5EF4-FFF2-40B4-BE49-F238E27FC236}">
                <a16:creationId xmlns:a16="http://schemas.microsoft.com/office/drawing/2014/main" id="{FC9EFD30-D114-AB1D-40B5-22B17152B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524000"/>
            <a:ext cx="681990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ABAB-F09C-C800-7118-8E6644A5B7DA}"/>
              </a:ext>
            </a:extLst>
          </p:cNvPr>
          <p:cNvSpPr>
            <a:spLocks noGrp="1"/>
          </p:cNvSpPr>
          <p:nvPr>
            <p:ph type="title"/>
          </p:nvPr>
        </p:nvSpPr>
        <p:spPr/>
        <p:txBody>
          <a:bodyPr/>
          <a:lstStyle/>
          <a:p>
            <a:pPr>
              <a:defRPr/>
            </a:pPr>
            <a:r>
              <a:rPr lang="en-US" dirty="0"/>
              <a:t>Scale</a:t>
            </a:r>
          </a:p>
        </p:txBody>
      </p:sp>
      <p:sp>
        <p:nvSpPr>
          <p:cNvPr id="15363" name="Slide Number Placeholder 2">
            <a:extLst>
              <a:ext uri="{FF2B5EF4-FFF2-40B4-BE49-F238E27FC236}">
                <a16:creationId xmlns:a16="http://schemas.microsoft.com/office/drawing/2014/main" id="{D6D558FB-01D3-2CAB-B3CF-F07F82E0B8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18F259D-09DD-4BBF-BFA7-806655DC73B6}"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77</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5364" name="Picture 2">
            <a:extLst>
              <a:ext uri="{FF2B5EF4-FFF2-40B4-BE49-F238E27FC236}">
                <a16:creationId xmlns:a16="http://schemas.microsoft.com/office/drawing/2014/main" id="{85E3E947-1618-67FB-E1B6-AAC4D8C67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88" y="2209800"/>
            <a:ext cx="7467600"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0686-93AF-FB1B-6FC8-3AB36600303F}"/>
              </a:ext>
            </a:extLst>
          </p:cNvPr>
          <p:cNvSpPr>
            <a:spLocks noGrp="1"/>
          </p:cNvSpPr>
          <p:nvPr>
            <p:ph type="title"/>
          </p:nvPr>
        </p:nvSpPr>
        <p:spPr/>
        <p:txBody>
          <a:bodyPr/>
          <a:lstStyle/>
          <a:p>
            <a:pPr>
              <a:defRPr/>
            </a:pPr>
            <a:r>
              <a:rPr lang="en-US" dirty="0"/>
              <a:t>Context</a:t>
            </a:r>
          </a:p>
        </p:txBody>
      </p:sp>
      <p:sp>
        <p:nvSpPr>
          <p:cNvPr id="16387" name="Slide Number Placeholder 2">
            <a:extLst>
              <a:ext uri="{FF2B5EF4-FFF2-40B4-BE49-F238E27FC236}">
                <a16:creationId xmlns:a16="http://schemas.microsoft.com/office/drawing/2014/main" id="{8BCE1405-5739-15E3-CE03-960179712A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9F071AC-AC4E-4A4E-AC87-139D467DF5ED}"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78</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388" name="Picture 2">
            <a:extLst>
              <a:ext uri="{FF2B5EF4-FFF2-40B4-BE49-F238E27FC236}">
                <a16:creationId xmlns:a16="http://schemas.microsoft.com/office/drawing/2014/main" id="{54254660-17DF-4312-387F-F1214B7ED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28800"/>
            <a:ext cx="701040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502B-164B-0FCA-5A6D-E45EBF234FF4}"/>
              </a:ext>
            </a:extLst>
          </p:cNvPr>
          <p:cNvSpPr>
            <a:spLocks noGrp="1"/>
          </p:cNvSpPr>
          <p:nvPr>
            <p:ph type="title"/>
          </p:nvPr>
        </p:nvSpPr>
        <p:spPr/>
        <p:txBody>
          <a:bodyPr/>
          <a:lstStyle/>
          <a:p>
            <a:pPr>
              <a:defRPr/>
            </a:pPr>
            <a:r>
              <a:rPr lang="en-US" dirty="0"/>
              <a:t>Measuring Misrepresentation</a:t>
            </a:r>
          </a:p>
        </p:txBody>
      </p:sp>
      <p:sp>
        <p:nvSpPr>
          <p:cNvPr id="21507" name="Content Placeholder 2">
            <a:extLst>
              <a:ext uri="{FF2B5EF4-FFF2-40B4-BE49-F238E27FC236}">
                <a16:creationId xmlns:a16="http://schemas.microsoft.com/office/drawing/2014/main" id="{D420D921-79E6-BDA5-847A-F2B4E1CA8D7C}"/>
              </a:ext>
            </a:extLst>
          </p:cNvPr>
          <p:cNvSpPr>
            <a:spLocks noGrp="1"/>
          </p:cNvSpPr>
          <p:nvPr>
            <p:ph idx="1"/>
          </p:nvPr>
        </p:nvSpPr>
        <p:spPr/>
        <p:txBody>
          <a:bodyPr/>
          <a:lstStyle/>
          <a:p>
            <a:r>
              <a:rPr lang="en-US" altLang="en-US"/>
              <a:t>Visual attribute value should be directly proportional to data attribute value</a:t>
            </a:r>
          </a:p>
          <a:p>
            <a:r>
              <a:rPr lang="en-US" altLang="en-US"/>
              <a:t>Lie factor = (Size of effect shown in graphic)/(Size of effect in data)</a:t>
            </a:r>
          </a:p>
        </p:txBody>
      </p:sp>
      <p:sp>
        <p:nvSpPr>
          <p:cNvPr id="21508" name="Slide Number Placeholder 3">
            <a:extLst>
              <a:ext uri="{FF2B5EF4-FFF2-40B4-BE49-F238E27FC236}">
                <a16:creationId xmlns:a16="http://schemas.microsoft.com/office/drawing/2014/main" id="{30AE5708-48E6-059D-FB38-E869A02BB1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667B64D-D7F0-43F2-86CD-0B74F7240B7B}"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79</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CE71E4B-275B-41EC-8FC6-0939E41D0A2C}" type="slidenum">
              <a:rPr lang="en-US" smtClean="0"/>
              <a:pPr>
                <a:defRPr/>
              </a:pPr>
              <a:t>8</a:t>
            </a:fld>
            <a:endParaRPr lang="en-US" dirty="0"/>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423863"/>
            <a:ext cx="6324600" cy="601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025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C322-0AA7-660B-F8A6-E3F1BB6795EC}"/>
              </a:ext>
            </a:extLst>
          </p:cNvPr>
          <p:cNvSpPr>
            <a:spLocks noGrp="1"/>
          </p:cNvSpPr>
          <p:nvPr>
            <p:ph type="title"/>
          </p:nvPr>
        </p:nvSpPr>
        <p:spPr/>
        <p:txBody>
          <a:bodyPr/>
          <a:lstStyle/>
          <a:p>
            <a:pPr>
              <a:defRPr/>
            </a:pPr>
            <a:r>
              <a:rPr lang="en-US" dirty="0"/>
              <a:t>Lie Factor</a:t>
            </a:r>
          </a:p>
        </p:txBody>
      </p:sp>
      <p:sp>
        <p:nvSpPr>
          <p:cNvPr id="22531" name="Content Placeholder 2">
            <a:extLst>
              <a:ext uri="{FF2B5EF4-FFF2-40B4-BE49-F238E27FC236}">
                <a16:creationId xmlns:a16="http://schemas.microsoft.com/office/drawing/2014/main" id="{B2F1A233-E932-CDE0-7C30-227EC68B129F}"/>
              </a:ext>
            </a:extLst>
          </p:cNvPr>
          <p:cNvSpPr>
            <a:spLocks noGrp="1"/>
          </p:cNvSpPr>
          <p:nvPr>
            <p:ph sz="half" idx="1"/>
          </p:nvPr>
        </p:nvSpPr>
        <p:spPr>
          <a:xfrm>
            <a:off x="457200" y="1673225"/>
            <a:ext cx="4038600" cy="4718050"/>
          </a:xfrm>
        </p:spPr>
        <p:txBody>
          <a:bodyPr/>
          <a:lstStyle/>
          <a:p>
            <a:r>
              <a:rPr lang="en-US" altLang="en-US"/>
              <a:t>Graphical area ratio ~9.7</a:t>
            </a:r>
          </a:p>
          <a:p>
            <a:r>
              <a:rPr lang="en-US" altLang="en-US"/>
              <a:t>Data ratio ~5.3</a:t>
            </a:r>
          </a:p>
          <a:p>
            <a:r>
              <a:rPr lang="en-US" altLang="en-US"/>
              <a:t>Lie factor 9.7/5.3 = 1.8</a:t>
            </a:r>
          </a:p>
        </p:txBody>
      </p:sp>
      <p:sp>
        <p:nvSpPr>
          <p:cNvPr id="22532" name="Slide Number Placeholder 4">
            <a:extLst>
              <a:ext uri="{FF2B5EF4-FFF2-40B4-BE49-F238E27FC236}">
                <a16:creationId xmlns:a16="http://schemas.microsoft.com/office/drawing/2014/main" id="{335E2DFD-A6D8-B398-BEE6-47A728143D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C01042F-EBB7-47A8-9EA4-1CF79600FCA8}"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22533" name="Picture 2">
            <a:extLst>
              <a:ext uri="{FF2B5EF4-FFF2-40B4-BE49-F238E27FC236}">
                <a16:creationId xmlns:a16="http://schemas.microsoft.com/office/drawing/2014/main" id="{A11F76BC-CD6E-F004-7F36-7889F0BFB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752600"/>
            <a:ext cx="4384675" cy="326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C84E-61F6-D66C-9378-1D5F92011751}"/>
              </a:ext>
            </a:extLst>
          </p:cNvPr>
          <p:cNvSpPr>
            <a:spLocks noGrp="1"/>
          </p:cNvSpPr>
          <p:nvPr>
            <p:ph type="title"/>
          </p:nvPr>
        </p:nvSpPr>
        <p:spPr/>
        <p:txBody>
          <a:bodyPr/>
          <a:lstStyle/>
          <a:p>
            <a:pPr>
              <a:defRPr/>
            </a:pPr>
            <a:r>
              <a:rPr lang="en-US" dirty="0"/>
              <a:t>Design Aesthetics</a:t>
            </a:r>
          </a:p>
        </p:txBody>
      </p:sp>
      <p:sp>
        <p:nvSpPr>
          <p:cNvPr id="41987" name="Content Placeholder 2">
            <a:extLst>
              <a:ext uri="{FF2B5EF4-FFF2-40B4-BE49-F238E27FC236}">
                <a16:creationId xmlns:a16="http://schemas.microsoft.com/office/drawing/2014/main" id="{89C7E3DB-1BD7-60DD-1168-BCED9329E317}"/>
              </a:ext>
            </a:extLst>
          </p:cNvPr>
          <p:cNvSpPr>
            <a:spLocks noGrp="1"/>
          </p:cNvSpPr>
          <p:nvPr>
            <p:ph idx="1"/>
          </p:nvPr>
        </p:nvSpPr>
        <p:spPr/>
        <p:txBody>
          <a:bodyPr/>
          <a:lstStyle/>
          <a:p>
            <a:pPr>
              <a:buFont typeface="Wingdings" panose="05000000000000000000" pitchFamily="2" charset="2"/>
              <a:buChar char="§"/>
            </a:pPr>
            <a:r>
              <a:rPr lang="en-US" altLang="en-US" sz="2800" dirty="0"/>
              <a:t>Set of principles to help guide designers</a:t>
            </a:r>
          </a:p>
          <a:p>
            <a:pPr marL="787400" lvl="1" indent="-514350">
              <a:buFont typeface="Arial" panose="020B0604020202020204" pitchFamily="34" charset="0"/>
              <a:buAutoNum type="romanUcPeriod"/>
            </a:pPr>
            <a:r>
              <a:rPr lang="en-US" altLang="en-US" sz="2400" dirty="0"/>
              <a:t>Maximize data-ink ratio</a:t>
            </a:r>
          </a:p>
          <a:p>
            <a:pPr marL="787400" lvl="1" indent="-514350">
              <a:buFont typeface="Arial" panose="020B0604020202020204" pitchFamily="34" charset="0"/>
              <a:buAutoNum type="romanUcPeriod"/>
            </a:pPr>
            <a:r>
              <a:rPr lang="en-US" altLang="en-US" sz="2400" dirty="0"/>
              <a:t>Maximize data density </a:t>
            </a:r>
          </a:p>
          <a:p>
            <a:pPr marL="787400" lvl="1" indent="-514350">
              <a:buFont typeface="Arial" panose="020B0604020202020204" pitchFamily="34" charset="0"/>
              <a:buAutoNum type="romanUcPeriod"/>
            </a:pPr>
            <a:r>
              <a:rPr lang="en-US" altLang="en-US" sz="2400" dirty="0"/>
              <a:t>Content is king</a:t>
            </a:r>
          </a:p>
          <a:p>
            <a:pPr marL="787400" lvl="1" indent="-514350">
              <a:buFont typeface="Arial" panose="020B0604020202020204" pitchFamily="34" charset="0"/>
              <a:buAutoNum type="romanUcPeriod"/>
            </a:pPr>
            <a:r>
              <a:rPr lang="en-US" altLang="en-US" sz="2400" dirty="0"/>
              <a:t>Avoid “Chart Junk”</a:t>
            </a:r>
          </a:p>
          <a:p>
            <a:pPr marL="787400" lvl="1" indent="-514350">
              <a:buFont typeface="Arial" panose="020B0604020202020204" pitchFamily="34" charset="0"/>
              <a:buAutoNum type="romanUcPeriod"/>
            </a:pPr>
            <a:r>
              <a:rPr lang="en-US" altLang="en-US" sz="2400" dirty="0"/>
              <a:t>Be careful with color</a:t>
            </a:r>
          </a:p>
        </p:txBody>
      </p:sp>
      <p:sp>
        <p:nvSpPr>
          <p:cNvPr id="41988" name="Slide Number Placeholder 3">
            <a:extLst>
              <a:ext uri="{FF2B5EF4-FFF2-40B4-BE49-F238E27FC236}">
                <a16:creationId xmlns:a16="http://schemas.microsoft.com/office/drawing/2014/main" id="{D05C6BDD-CDF6-F255-D46F-49FB89575A8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C2BAA9C-F684-466A-8FFB-8373C5745C3B}"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81</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7E4B-FC73-A263-0011-C545DDF8BA14}"/>
              </a:ext>
            </a:extLst>
          </p:cNvPr>
          <p:cNvSpPr>
            <a:spLocks noGrp="1"/>
          </p:cNvSpPr>
          <p:nvPr>
            <p:ph type="title"/>
          </p:nvPr>
        </p:nvSpPr>
        <p:spPr>
          <a:xfrm>
            <a:off x="457200" y="193675"/>
            <a:ext cx="8229600" cy="990600"/>
          </a:xfrm>
        </p:spPr>
        <p:txBody>
          <a:bodyPr/>
          <a:lstStyle/>
          <a:p>
            <a:pPr>
              <a:defRPr/>
            </a:pPr>
            <a:r>
              <a:rPr lang="en-US" dirty="0"/>
              <a:t>Maximize data-ink ratio</a:t>
            </a:r>
          </a:p>
        </p:txBody>
      </p:sp>
      <p:sp>
        <p:nvSpPr>
          <p:cNvPr id="19459" name="Content Placeholder 2">
            <a:extLst>
              <a:ext uri="{FF2B5EF4-FFF2-40B4-BE49-F238E27FC236}">
                <a16:creationId xmlns:a16="http://schemas.microsoft.com/office/drawing/2014/main" id="{61DC1169-5146-A651-C850-AA5C0C57EB44}"/>
              </a:ext>
            </a:extLst>
          </p:cNvPr>
          <p:cNvSpPr>
            <a:spLocks noGrp="1"/>
          </p:cNvSpPr>
          <p:nvPr>
            <p:ph idx="1"/>
          </p:nvPr>
        </p:nvSpPr>
        <p:spPr>
          <a:xfrm>
            <a:off x="304800" y="1066800"/>
            <a:ext cx="8229600" cy="4876800"/>
          </a:xfrm>
        </p:spPr>
        <p:txBody>
          <a:bodyPr/>
          <a:lstStyle/>
          <a:p>
            <a:pPr>
              <a:buFont typeface="Wingdings" panose="05000000000000000000" pitchFamily="2" charset="2"/>
              <a:buChar char="§"/>
              <a:defRPr/>
            </a:pPr>
            <a:r>
              <a:rPr lang="en-US" altLang="en-US" sz="2000" dirty="0">
                <a:latin typeface="+mj-lt"/>
              </a:rPr>
              <a:t>Data ink ratio = (Data ink)/(Total ink used in graphic)</a:t>
            </a:r>
          </a:p>
          <a:p>
            <a:pPr marL="274637" lvl="1" indent="0">
              <a:buFont typeface="Arial" panose="020B0604020202020204" pitchFamily="34" charset="0"/>
              <a:buNone/>
              <a:defRPr/>
            </a:pPr>
            <a:r>
              <a:rPr lang="en-US" altLang="en-US" dirty="0">
                <a:latin typeface="+mj-lt"/>
              </a:rPr>
              <a:t>= </a:t>
            </a:r>
            <a:r>
              <a:rPr lang="en-US" dirty="0">
                <a:solidFill>
                  <a:srgbClr val="333333"/>
                </a:solidFill>
                <a:latin typeface="+mj-lt"/>
              </a:rPr>
              <a:t> </a:t>
            </a:r>
            <a:r>
              <a:rPr lang="en-US" sz="1800" dirty="0">
                <a:solidFill>
                  <a:srgbClr val="333333"/>
                </a:solidFill>
                <a:latin typeface="+mj-lt"/>
              </a:rPr>
              <a:t>the ratio of elements in a visual representation conveying information to the total elements in the visualization</a:t>
            </a:r>
          </a:p>
          <a:p>
            <a:pPr marL="274637" lvl="1" indent="0">
              <a:buFont typeface="Arial" panose="020B0604020202020204" pitchFamily="34" charset="0"/>
              <a:buNone/>
              <a:defRPr/>
            </a:pPr>
            <a:r>
              <a:rPr lang="en-US" sz="1800" dirty="0">
                <a:solidFill>
                  <a:srgbClr val="333333"/>
                </a:solidFill>
                <a:latin typeface="+mj-lt"/>
              </a:rPr>
              <a:t>= 1 – (proportion of graphic data that can be erased without loss of information)</a:t>
            </a:r>
          </a:p>
          <a:p>
            <a:pPr>
              <a:buFont typeface="Wingdings" panose="05000000000000000000" pitchFamily="2" charset="2"/>
              <a:buChar char="§"/>
              <a:defRPr/>
            </a:pPr>
            <a:r>
              <a:rPr lang="en-US" sz="2000" dirty="0">
                <a:solidFill>
                  <a:srgbClr val="333333"/>
                </a:solidFill>
                <a:latin typeface="+mj-lt"/>
              </a:rPr>
              <a:t>Data ink ratio can be used to make sure that all the elements displayed in a visualization are relevant to the information being displayed and that no element in the chart be redundant. </a:t>
            </a:r>
            <a:endParaRPr lang="en-US" altLang="en-US" sz="2000" dirty="0">
              <a:latin typeface="+mj-lt"/>
            </a:endParaRPr>
          </a:p>
          <a:p>
            <a:pPr>
              <a:defRPr/>
            </a:pPr>
            <a:endParaRPr lang="en-US" altLang="en-US" dirty="0"/>
          </a:p>
        </p:txBody>
      </p:sp>
      <p:sp>
        <p:nvSpPr>
          <p:cNvPr id="43012" name="Slide Number Placeholder 3">
            <a:extLst>
              <a:ext uri="{FF2B5EF4-FFF2-40B4-BE49-F238E27FC236}">
                <a16:creationId xmlns:a16="http://schemas.microsoft.com/office/drawing/2014/main" id="{9FEDCF15-8329-9328-48B5-2E3D19F6AB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C12453C-F427-430F-B07E-F20DC96CD866}"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82</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121C-8B21-F7CD-BEDD-FAD1E5FE7AAC}"/>
              </a:ext>
            </a:extLst>
          </p:cNvPr>
          <p:cNvSpPr>
            <a:spLocks noGrp="1"/>
          </p:cNvSpPr>
          <p:nvPr>
            <p:ph type="title"/>
          </p:nvPr>
        </p:nvSpPr>
        <p:spPr>
          <a:xfrm>
            <a:off x="457200" y="193675"/>
            <a:ext cx="8229600" cy="990600"/>
          </a:xfrm>
        </p:spPr>
        <p:txBody>
          <a:bodyPr/>
          <a:lstStyle/>
          <a:p>
            <a:pPr>
              <a:defRPr/>
            </a:pPr>
            <a:r>
              <a:rPr lang="en-US" dirty="0"/>
              <a:t>Reasons for low data-ink ratio</a:t>
            </a:r>
          </a:p>
        </p:txBody>
      </p:sp>
      <p:sp>
        <p:nvSpPr>
          <p:cNvPr id="44035" name="Content Placeholder 2">
            <a:extLst>
              <a:ext uri="{FF2B5EF4-FFF2-40B4-BE49-F238E27FC236}">
                <a16:creationId xmlns:a16="http://schemas.microsoft.com/office/drawing/2014/main" id="{15E7DE0F-0C55-3515-DB0B-94E817AE337A}"/>
              </a:ext>
            </a:extLst>
          </p:cNvPr>
          <p:cNvSpPr>
            <a:spLocks noGrp="1"/>
          </p:cNvSpPr>
          <p:nvPr>
            <p:ph idx="1"/>
          </p:nvPr>
        </p:nvSpPr>
        <p:spPr>
          <a:xfrm>
            <a:off x="304800" y="1066800"/>
            <a:ext cx="8229600" cy="4876800"/>
          </a:xfrm>
        </p:spPr>
        <p:txBody>
          <a:bodyPr/>
          <a:lstStyle/>
          <a:p>
            <a:r>
              <a:rPr lang="en-US" altLang="en-US" sz="2000">
                <a:solidFill>
                  <a:srgbClr val="333333"/>
                </a:solidFill>
                <a:latin typeface="Helvetica Neue"/>
              </a:rPr>
              <a:t>The use of 3-D effects and shadow effects in a data visualization doesn’t add any extra information. Hence, it decreases the data-ink ratio.</a:t>
            </a:r>
          </a:p>
          <a:p>
            <a:r>
              <a:rPr lang="en-US" altLang="en-US" sz="2000">
                <a:solidFill>
                  <a:srgbClr val="333333"/>
                </a:solidFill>
                <a:latin typeface="Helvetica Neue"/>
              </a:rPr>
              <a:t>The use of background images can also be unnecessary in the visualizations and may decrease the data-ink ratio.</a:t>
            </a:r>
          </a:p>
          <a:p>
            <a:r>
              <a:rPr lang="en-US" altLang="en-US" sz="2000">
                <a:solidFill>
                  <a:srgbClr val="333333"/>
                </a:solidFill>
                <a:latin typeface="Helvetica Neue"/>
              </a:rPr>
              <a:t>Unnecessary borders and grid lines don’t convey any information to the user. Most of the time, grids and borders are redundant and decrease the data-ink ratio.</a:t>
            </a:r>
          </a:p>
          <a:p>
            <a:r>
              <a:rPr lang="en-US" altLang="en-US" sz="2000">
                <a:solidFill>
                  <a:srgbClr val="333333"/>
                </a:solidFill>
                <a:latin typeface="Helvetica Neue"/>
              </a:rPr>
              <a:t>Adding redundant legends, bold labels, and other decorative elements also reduces the data-ink ratio.</a:t>
            </a:r>
          </a:p>
          <a:p>
            <a:endParaRPr lang="en-US" altLang="en-US"/>
          </a:p>
        </p:txBody>
      </p:sp>
      <p:sp>
        <p:nvSpPr>
          <p:cNvPr id="44036" name="Slide Number Placeholder 3">
            <a:extLst>
              <a:ext uri="{FF2B5EF4-FFF2-40B4-BE49-F238E27FC236}">
                <a16:creationId xmlns:a16="http://schemas.microsoft.com/office/drawing/2014/main" id="{A677C772-447D-BCF8-35FB-AFFE8D8DABF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83CF266-627E-468A-BDE9-6A0F7A95E328}"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83</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3F40-93D3-2D74-C584-67D388973605}"/>
              </a:ext>
            </a:extLst>
          </p:cNvPr>
          <p:cNvSpPr>
            <a:spLocks noGrp="1"/>
          </p:cNvSpPr>
          <p:nvPr>
            <p:ph type="title"/>
          </p:nvPr>
        </p:nvSpPr>
        <p:spPr>
          <a:xfrm>
            <a:off x="423863" y="182563"/>
            <a:ext cx="8229600" cy="990600"/>
          </a:xfrm>
        </p:spPr>
        <p:txBody>
          <a:bodyPr/>
          <a:lstStyle/>
          <a:p>
            <a:pPr>
              <a:defRPr/>
            </a:pPr>
            <a:r>
              <a:rPr lang="en-IN" dirty="0"/>
              <a:t>Tufte’s 5 Laws of Data Ink</a:t>
            </a:r>
          </a:p>
        </p:txBody>
      </p:sp>
      <p:sp>
        <p:nvSpPr>
          <p:cNvPr id="45059" name="Content Placeholder 2">
            <a:extLst>
              <a:ext uri="{FF2B5EF4-FFF2-40B4-BE49-F238E27FC236}">
                <a16:creationId xmlns:a16="http://schemas.microsoft.com/office/drawing/2014/main" id="{13C970D3-8B0B-AA28-9BB5-70F217564C49}"/>
              </a:ext>
            </a:extLst>
          </p:cNvPr>
          <p:cNvSpPr>
            <a:spLocks noGrp="1"/>
          </p:cNvSpPr>
          <p:nvPr>
            <p:ph idx="1"/>
          </p:nvPr>
        </p:nvSpPr>
        <p:spPr>
          <a:xfrm>
            <a:off x="228600" y="990600"/>
            <a:ext cx="8229600" cy="4876800"/>
          </a:xfrm>
        </p:spPr>
        <p:txBody>
          <a:bodyPr/>
          <a:lstStyle/>
          <a:p>
            <a:pPr>
              <a:buFont typeface="Arial" panose="020B0604020202020204" pitchFamily="34" charset="0"/>
              <a:buAutoNum type="arabicPeriod"/>
            </a:pPr>
            <a:r>
              <a:rPr lang="en-US" altLang="en-US" sz="2000" b="1">
                <a:solidFill>
                  <a:srgbClr val="333333"/>
                </a:solidFill>
                <a:latin typeface="Helvetica Neue"/>
              </a:rPr>
              <a:t>Show the data</a:t>
            </a:r>
            <a:r>
              <a:rPr lang="en-US" altLang="en-US" sz="2000">
                <a:solidFill>
                  <a:srgbClr val="333333"/>
                </a:solidFill>
                <a:latin typeface="Helvetica Neue"/>
              </a:rPr>
              <a:t>: Keep in mind that we need to show the data to the viewer. Hence, we should show all the relevant data in the chart. The data should be the number one priority. </a:t>
            </a:r>
          </a:p>
          <a:p>
            <a:pPr>
              <a:buFont typeface="Arial" panose="020B0604020202020204" pitchFamily="34" charset="0"/>
              <a:buAutoNum type="arabicPeriod"/>
            </a:pPr>
            <a:r>
              <a:rPr lang="en-US" altLang="en-US" sz="2000" b="1">
                <a:solidFill>
                  <a:srgbClr val="333333"/>
                </a:solidFill>
                <a:latin typeface="Helvetica Neue"/>
              </a:rPr>
              <a:t>Maximize the data-ink ratio</a:t>
            </a:r>
            <a:r>
              <a:rPr lang="en-US" altLang="en-US" sz="2000">
                <a:solidFill>
                  <a:srgbClr val="333333"/>
                </a:solidFill>
                <a:latin typeface="Helvetica Neue"/>
              </a:rPr>
              <a:t>: While presenting the data, we should focus on maximizing the data-ink ratio.</a:t>
            </a:r>
          </a:p>
          <a:p>
            <a:pPr>
              <a:buFont typeface="Arial" panose="020B0604020202020204" pitchFamily="34" charset="0"/>
              <a:buAutoNum type="arabicPeriod"/>
            </a:pPr>
            <a:r>
              <a:rPr lang="en-US" altLang="en-US" sz="2000" b="1">
                <a:solidFill>
                  <a:srgbClr val="333333"/>
                </a:solidFill>
                <a:latin typeface="Helvetica Neue"/>
              </a:rPr>
              <a:t>Erase non-data ink</a:t>
            </a:r>
            <a:r>
              <a:rPr lang="en-US" altLang="en-US" sz="2000">
                <a:solidFill>
                  <a:srgbClr val="333333"/>
                </a:solidFill>
                <a:latin typeface="Helvetica Neue"/>
              </a:rPr>
              <a:t>: To increase the data-ink ratio, we should erase all the elements of the visualization that don’t contribute any information like 3-D effects, grids, annotations, colors, and borders.</a:t>
            </a:r>
          </a:p>
          <a:p>
            <a:pPr>
              <a:buFont typeface="Arial" panose="020B0604020202020204" pitchFamily="34" charset="0"/>
              <a:buAutoNum type="arabicPeriod"/>
            </a:pPr>
            <a:r>
              <a:rPr lang="en-US" altLang="en-US" sz="2000" b="1">
                <a:solidFill>
                  <a:srgbClr val="333333"/>
                </a:solidFill>
                <a:latin typeface="Helvetica Neue"/>
              </a:rPr>
              <a:t>Erase redundant data ink</a:t>
            </a:r>
            <a:r>
              <a:rPr lang="en-US" altLang="en-US" sz="2000">
                <a:solidFill>
                  <a:srgbClr val="333333"/>
                </a:solidFill>
                <a:latin typeface="Helvetica Neue"/>
              </a:rPr>
              <a:t>: We should also delete the elements that show redundant data from the visualization. The elements that often fall in this category are legends, labels, and information unrelated to the visualization.</a:t>
            </a:r>
          </a:p>
          <a:p>
            <a:pPr>
              <a:buFont typeface="Arial" panose="020B0604020202020204" pitchFamily="34" charset="0"/>
              <a:buAutoNum type="arabicPeriod"/>
            </a:pPr>
            <a:r>
              <a:rPr lang="en-US" altLang="en-US" sz="2000" b="1">
                <a:solidFill>
                  <a:srgbClr val="333333"/>
                </a:solidFill>
                <a:latin typeface="Helvetica Neue"/>
              </a:rPr>
              <a:t>Revise and edit</a:t>
            </a:r>
            <a:r>
              <a:rPr lang="en-US" altLang="en-US" sz="2000">
                <a:solidFill>
                  <a:srgbClr val="333333"/>
                </a:solidFill>
                <a:latin typeface="Helvetica Neue"/>
              </a:rPr>
              <a:t>: While creating any visualization, we should critically evaluate it and make sure that we have proper elements in the visualization and that there is no redundancy. </a:t>
            </a:r>
          </a:p>
          <a:p>
            <a:endParaRPr lang="en-IN" altLang="en-US"/>
          </a:p>
        </p:txBody>
      </p:sp>
      <p:sp>
        <p:nvSpPr>
          <p:cNvPr id="45060" name="Slide Number Placeholder 3">
            <a:extLst>
              <a:ext uri="{FF2B5EF4-FFF2-40B4-BE49-F238E27FC236}">
                <a16:creationId xmlns:a16="http://schemas.microsoft.com/office/drawing/2014/main" id="{47C02D8E-9E31-70FD-B7E5-39DF52885B6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44487A5-94C7-41EC-B8FB-74626463C534}"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84</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0651-AA67-6F14-DBCF-F98AFBF21ED2}"/>
              </a:ext>
            </a:extLst>
          </p:cNvPr>
          <p:cNvSpPr>
            <a:spLocks noGrp="1"/>
          </p:cNvSpPr>
          <p:nvPr>
            <p:ph type="title"/>
          </p:nvPr>
        </p:nvSpPr>
        <p:spPr/>
        <p:txBody>
          <a:bodyPr/>
          <a:lstStyle/>
          <a:p>
            <a:pPr>
              <a:defRPr/>
            </a:pPr>
            <a:r>
              <a:rPr lang="en-US" dirty="0"/>
              <a:t>Data-Ink Ratio</a:t>
            </a:r>
          </a:p>
        </p:txBody>
      </p:sp>
      <p:sp>
        <p:nvSpPr>
          <p:cNvPr id="46083" name="Slide Number Placeholder 2">
            <a:extLst>
              <a:ext uri="{FF2B5EF4-FFF2-40B4-BE49-F238E27FC236}">
                <a16:creationId xmlns:a16="http://schemas.microsoft.com/office/drawing/2014/main" id="{39C68D4E-B795-670B-0126-532250F941B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3E6111C-91D3-4B4F-9FB1-1E87CCFD8E15}"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85</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46084" name="Picture 2">
            <a:extLst>
              <a:ext uri="{FF2B5EF4-FFF2-40B4-BE49-F238E27FC236}">
                <a16:creationId xmlns:a16="http://schemas.microsoft.com/office/drawing/2014/main" id="{7FDBCC92-95E5-A212-E057-20E68B86A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75247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6EC2-BFAC-4A81-6298-60862A1D74B8}"/>
              </a:ext>
            </a:extLst>
          </p:cNvPr>
          <p:cNvSpPr>
            <a:spLocks noGrp="1"/>
          </p:cNvSpPr>
          <p:nvPr>
            <p:ph type="title"/>
          </p:nvPr>
        </p:nvSpPr>
        <p:spPr/>
        <p:txBody>
          <a:bodyPr/>
          <a:lstStyle/>
          <a:p>
            <a:pPr>
              <a:defRPr/>
            </a:pPr>
            <a:r>
              <a:rPr lang="en-US" dirty="0"/>
              <a:t>Bar Chart - Bad</a:t>
            </a:r>
          </a:p>
        </p:txBody>
      </p:sp>
      <p:sp>
        <p:nvSpPr>
          <p:cNvPr id="47107" name="Slide Number Placeholder 2">
            <a:extLst>
              <a:ext uri="{FF2B5EF4-FFF2-40B4-BE49-F238E27FC236}">
                <a16:creationId xmlns:a16="http://schemas.microsoft.com/office/drawing/2014/main" id="{711D6538-A3F8-ED14-08B5-643F004CF3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CDBB5C9-B253-49E8-9EE2-C845707C90C6}"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86</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47108" name="Picture 2">
            <a:extLst>
              <a:ext uri="{FF2B5EF4-FFF2-40B4-BE49-F238E27FC236}">
                <a16:creationId xmlns:a16="http://schemas.microsoft.com/office/drawing/2014/main" id="{5C3B6C0B-52C0-3FC8-2360-E9FC12E50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1581150"/>
            <a:ext cx="6943725"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7108-4175-B2EF-84DD-224ABF8089E8}"/>
              </a:ext>
            </a:extLst>
          </p:cNvPr>
          <p:cNvSpPr>
            <a:spLocks noGrp="1"/>
          </p:cNvSpPr>
          <p:nvPr>
            <p:ph type="title"/>
          </p:nvPr>
        </p:nvSpPr>
        <p:spPr/>
        <p:txBody>
          <a:bodyPr/>
          <a:lstStyle/>
          <a:p>
            <a:pPr>
              <a:defRPr/>
            </a:pPr>
            <a:r>
              <a:rPr lang="en-US" dirty="0"/>
              <a:t>Bar Chart - Good</a:t>
            </a:r>
          </a:p>
        </p:txBody>
      </p:sp>
      <p:sp>
        <p:nvSpPr>
          <p:cNvPr id="48131" name="Slide Number Placeholder 2">
            <a:extLst>
              <a:ext uri="{FF2B5EF4-FFF2-40B4-BE49-F238E27FC236}">
                <a16:creationId xmlns:a16="http://schemas.microsoft.com/office/drawing/2014/main" id="{D31D9F95-6C98-4750-8227-87CDCE9D1EE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1E8EBE6-ADCF-46BE-B3F1-74449EDBB436}"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87</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48132" name="Picture 2">
            <a:extLst>
              <a:ext uri="{FF2B5EF4-FFF2-40B4-BE49-F238E27FC236}">
                <a16:creationId xmlns:a16="http://schemas.microsoft.com/office/drawing/2014/main" id="{57EBA1AF-A667-AF53-CF08-96D6EDB61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1590675"/>
            <a:ext cx="6600825"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981E-BA31-1245-9749-81D04E9DCA01}"/>
              </a:ext>
            </a:extLst>
          </p:cNvPr>
          <p:cNvSpPr>
            <a:spLocks noGrp="1"/>
          </p:cNvSpPr>
          <p:nvPr>
            <p:ph type="title"/>
          </p:nvPr>
        </p:nvSpPr>
        <p:spPr/>
        <p:txBody>
          <a:bodyPr/>
          <a:lstStyle/>
          <a:p>
            <a:pPr>
              <a:defRPr/>
            </a:pPr>
            <a:r>
              <a:rPr lang="en-IN" dirty="0"/>
              <a:t>Data Density</a:t>
            </a:r>
          </a:p>
        </p:txBody>
      </p:sp>
      <p:sp>
        <p:nvSpPr>
          <p:cNvPr id="49155" name="Content Placeholder 2">
            <a:extLst>
              <a:ext uri="{FF2B5EF4-FFF2-40B4-BE49-F238E27FC236}">
                <a16:creationId xmlns:a16="http://schemas.microsoft.com/office/drawing/2014/main" id="{477D25B5-08CA-CE2D-7DDF-1E837890CDA9}"/>
              </a:ext>
            </a:extLst>
          </p:cNvPr>
          <p:cNvSpPr>
            <a:spLocks noGrp="1"/>
          </p:cNvSpPr>
          <p:nvPr>
            <p:ph idx="1"/>
          </p:nvPr>
        </p:nvSpPr>
        <p:spPr>
          <a:xfrm>
            <a:off x="457200" y="1600200"/>
            <a:ext cx="8229600" cy="1143000"/>
          </a:xfrm>
        </p:spPr>
        <p:txBody>
          <a:bodyPr/>
          <a:lstStyle/>
          <a:p>
            <a:r>
              <a:rPr lang="en-US" altLang="en-US"/>
              <a:t>Data Density = (Number of entries in data matrix)/(Area of data graphic) </a:t>
            </a:r>
            <a:endParaRPr lang="en-US" altLang="en-US">
              <a:solidFill>
                <a:srgbClr val="333333"/>
              </a:solidFill>
              <a:latin typeface="Helvetica Neue"/>
            </a:endParaRPr>
          </a:p>
          <a:p>
            <a:endParaRPr lang="en-IN" altLang="en-US"/>
          </a:p>
        </p:txBody>
      </p:sp>
      <p:sp>
        <p:nvSpPr>
          <p:cNvPr id="49156" name="Slide Number Placeholder 3">
            <a:extLst>
              <a:ext uri="{FF2B5EF4-FFF2-40B4-BE49-F238E27FC236}">
                <a16:creationId xmlns:a16="http://schemas.microsoft.com/office/drawing/2014/main" id="{6A9875AF-CBEB-6447-2D62-FFF8E17154A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68D4B5D-69D0-4482-8286-AA12FA2758E2}"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88</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49157" name="Picture 5">
            <a:extLst>
              <a:ext uri="{FF2B5EF4-FFF2-40B4-BE49-F238E27FC236}">
                <a16:creationId xmlns:a16="http://schemas.microsoft.com/office/drawing/2014/main" id="{F598500E-8529-E084-DFE0-7E9FF581D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2692400"/>
            <a:ext cx="4572001"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Box 6">
            <a:extLst>
              <a:ext uri="{FF2B5EF4-FFF2-40B4-BE49-F238E27FC236}">
                <a16:creationId xmlns:a16="http://schemas.microsoft.com/office/drawing/2014/main" id="{53AFC8BD-C080-3FDF-1079-0A18664A5D99}"/>
              </a:ext>
            </a:extLst>
          </p:cNvPr>
          <p:cNvSpPr txBox="1">
            <a:spLocks noChangeArrowheads="1"/>
          </p:cNvSpPr>
          <p:nvPr/>
        </p:nvSpPr>
        <p:spPr bwMode="auto">
          <a:xfrm>
            <a:off x="1295400" y="5561013"/>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sz="18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Bad Data Density</a:t>
            </a:r>
          </a:p>
        </p:txBody>
      </p:sp>
      <p:pic>
        <p:nvPicPr>
          <p:cNvPr id="49159" name="Picture 8">
            <a:extLst>
              <a:ext uri="{FF2B5EF4-FFF2-40B4-BE49-F238E27FC236}">
                <a16:creationId xmlns:a16="http://schemas.microsoft.com/office/drawing/2014/main" id="{2F77D61C-7867-09E5-AAA3-CA81F2949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849563"/>
            <a:ext cx="46228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Box 9">
            <a:extLst>
              <a:ext uri="{FF2B5EF4-FFF2-40B4-BE49-F238E27FC236}">
                <a16:creationId xmlns:a16="http://schemas.microsoft.com/office/drawing/2014/main" id="{FF617699-598F-A3DD-823C-1F967410D8C0}"/>
              </a:ext>
            </a:extLst>
          </p:cNvPr>
          <p:cNvSpPr txBox="1">
            <a:spLocks noChangeArrowheads="1"/>
          </p:cNvSpPr>
          <p:nvPr/>
        </p:nvSpPr>
        <p:spPr bwMode="auto">
          <a:xfrm>
            <a:off x="5562600" y="5322888"/>
            <a:ext cx="281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sz="1800" b="0" i="0" u="none" strike="noStrike" kern="1200" cap="none" spc="0" normalizeH="0" baseline="0" noProof="0">
                <a:ln>
                  <a:noFill/>
                </a:ln>
                <a:solidFill>
                  <a:srgbClr val="292934"/>
                </a:solidFill>
                <a:effectLst/>
                <a:uLnTx/>
                <a:uFillTx/>
                <a:latin typeface="Arial" panose="020B0604020202020204" pitchFamily="34" charset="0"/>
                <a:ea typeface="+mn-ea"/>
                <a:cs typeface="Arial" panose="020B0604020202020204" pitchFamily="34" charset="0"/>
              </a:rPr>
              <a:t>Good Data Density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1207-A597-C08C-3AE1-4578E4E28168}"/>
              </a:ext>
            </a:extLst>
          </p:cNvPr>
          <p:cNvSpPr>
            <a:spLocks noGrp="1"/>
          </p:cNvSpPr>
          <p:nvPr>
            <p:ph type="title"/>
          </p:nvPr>
        </p:nvSpPr>
        <p:spPr/>
        <p:txBody>
          <a:bodyPr/>
          <a:lstStyle/>
          <a:p>
            <a:pPr>
              <a:defRPr/>
            </a:pPr>
            <a:r>
              <a:rPr lang="en-IN" dirty="0"/>
              <a:t>Maximize Data Density</a:t>
            </a:r>
          </a:p>
        </p:txBody>
      </p:sp>
      <p:sp>
        <p:nvSpPr>
          <p:cNvPr id="50179" name="Content Placeholder 2">
            <a:extLst>
              <a:ext uri="{FF2B5EF4-FFF2-40B4-BE49-F238E27FC236}">
                <a16:creationId xmlns:a16="http://schemas.microsoft.com/office/drawing/2014/main" id="{4991D8AB-0A21-79E5-1C34-97E0BC210E02}"/>
              </a:ext>
            </a:extLst>
          </p:cNvPr>
          <p:cNvSpPr>
            <a:spLocks noGrp="1"/>
          </p:cNvSpPr>
          <p:nvPr>
            <p:ph idx="1"/>
          </p:nvPr>
        </p:nvSpPr>
        <p:spPr>
          <a:xfrm>
            <a:off x="457200" y="1600200"/>
            <a:ext cx="8229600" cy="3886200"/>
          </a:xfrm>
        </p:spPr>
        <p:txBody>
          <a:bodyPr/>
          <a:lstStyle/>
          <a:p>
            <a:r>
              <a:rPr lang="en-US" altLang="en-US"/>
              <a:t>“Data-rich designs give a context and credibility to statistical evidence. Low-information designs are suspect: what is left out, what is hidden, why are we shown so little? High-density graphics help us to compare parts of the data by displaying much information within the view of the eye: we look at one page at a time and the more on the page, the more effective and comparative our eye can be. The principle, then, is: Maximize data density and the size of the data matrix, within reason.” </a:t>
            </a:r>
          </a:p>
          <a:p>
            <a:r>
              <a:rPr lang="en-US" altLang="en-US"/>
              <a:t>Edward Tufte</a:t>
            </a:r>
            <a:endParaRPr lang="en-IN" altLang="en-US"/>
          </a:p>
        </p:txBody>
      </p:sp>
      <p:sp>
        <p:nvSpPr>
          <p:cNvPr id="50180" name="Slide Number Placeholder 3">
            <a:extLst>
              <a:ext uri="{FF2B5EF4-FFF2-40B4-BE49-F238E27FC236}">
                <a16:creationId xmlns:a16="http://schemas.microsoft.com/office/drawing/2014/main" id="{4D19855D-BB8F-2530-A156-7D7003FAD8A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CB5F2DB9-AC29-466B-9CB5-65FDD0F8A835}"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89</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2069"/>
            <a:ext cx="8229600" cy="947057"/>
          </a:xfrm>
        </p:spPr>
        <p:txBody>
          <a:bodyPr/>
          <a:lstStyle/>
          <a:p>
            <a:pPr>
              <a:defRPr/>
            </a:pPr>
            <a:r>
              <a:rPr lang="en-US" b="1" dirty="0"/>
              <a:t>Analytical Tasks </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defRPr/>
            </a:pPr>
            <a:r>
              <a:rPr lang="en-US" b="1" dirty="0"/>
              <a:t>Overview: </a:t>
            </a:r>
            <a:r>
              <a:rPr lang="en-US" dirty="0"/>
              <a:t>Gain an overview of the entire collection </a:t>
            </a:r>
          </a:p>
          <a:p>
            <a:pPr marL="457200" indent="-457200">
              <a:buFont typeface="+mj-lt"/>
              <a:buAutoNum type="arabicPeriod"/>
              <a:defRPr/>
            </a:pPr>
            <a:r>
              <a:rPr lang="en-US" b="1" dirty="0"/>
              <a:t>Zoom : </a:t>
            </a:r>
            <a:r>
              <a:rPr lang="en-US" dirty="0"/>
              <a:t>Zoom in on items of interest </a:t>
            </a:r>
          </a:p>
          <a:p>
            <a:pPr marL="457200" indent="-457200">
              <a:buFont typeface="+mj-lt"/>
              <a:buAutoNum type="arabicPeriod"/>
              <a:defRPr/>
            </a:pPr>
            <a:r>
              <a:rPr lang="en-US" b="1" dirty="0"/>
              <a:t>Filter: </a:t>
            </a:r>
            <a:r>
              <a:rPr lang="en-US" dirty="0"/>
              <a:t>Filter out uninteresting items </a:t>
            </a:r>
          </a:p>
          <a:p>
            <a:pPr marL="457200" indent="-457200">
              <a:buFont typeface="+mj-lt"/>
              <a:buAutoNum type="arabicPeriod"/>
              <a:defRPr/>
            </a:pPr>
            <a:r>
              <a:rPr lang="en-US" b="1" dirty="0"/>
              <a:t>Details-on-demand: </a:t>
            </a:r>
            <a:r>
              <a:rPr lang="en-US" dirty="0"/>
              <a:t>Select an item or group and get details when needed </a:t>
            </a:r>
          </a:p>
          <a:p>
            <a:pPr marL="457200" indent="-457200">
              <a:buFont typeface="+mj-lt"/>
              <a:buAutoNum type="arabicPeriod"/>
              <a:defRPr/>
            </a:pPr>
            <a:r>
              <a:rPr lang="en-US" b="1" dirty="0"/>
              <a:t>Relate: </a:t>
            </a:r>
            <a:r>
              <a:rPr lang="en-US" dirty="0"/>
              <a:t>View relationships among items </a:t>
            </a:r>
          </a:p>
          <a:p>
            <a:pPr marL="457200" indent="-457200">
              <a:buFont typeface="+mj-lt"/>
              <a:buAutoNum type="arabicPeriod"/>
              <a:defRPr/>
            </a:pPr>
            <a:r>
              <a:rPr lang="en-US" b="1" dirty="0"/>
              <a:t>History: </a:t>
            </a:r>
            <a:r>
              <a:rPr lang="en-US" dirty="0"/>
              <a:t>Keep a history of actions to support undo, replay, and progressive refinement </a:t>
            </a:r>
          </a:p>
          <a:p>
            <a:pPr marL="457200" indent="-457200">
              <a:buFont typeface="+mj-lt"/>
              <a:buAutoNum type="arabicPeriod"/>
              <a:defRPr/>
            </a:pPr>
            <a:r>
              <a:rPr lang="en-US" b="1" dirty="0"/>
              <a:t>Extract: </a:t>
            </a:r>
            <a:r>
              <a:rPr lang="en-US" dirty="0"/>
              <a:t>Allow extraction of sub-collections and of the query parameters</a:t>
            </a:r>
          </a:p>
          <a:p>
            <a:pPr>
              <a:defRPr/>
            </a:pPr>
            <a:r>
              <a:rPr lang="en-US" dirty="0" err="1"/>
              <a:t>Shneiderman</a:t>
            </a:r>
            <a:r>
              <a:rPr lang="en-US" dirty="0"/>
              <a:t>, 1996</a:t>
            </a:r>
          </a:p>
          <a:p>
            <a:pPr marL="0" indent="0">
              <a:buNone/>
              <a:defRPr/>
            </a:pPr>
            <a:r>
              <a:rPr lang="en-US" dirty="0"/>
              <a:t> </a:t>
            </a:r>
          </a:p>
        </p:txBody>
      </p:sp>
      <p:sp>
        <p:nvSpPr>
          <p:cNvPr id="4" name="Slide Number Placeholder 3"/>
          <p:cNvSpPr>
            <a:spLocks noGrp="1"/>
          </p:cNvSpPr>
          <p:nvPr>
            <p:ph type="sldNum" sz="quarter" idx="12"/>
          </p:nvPr>
        </p:nvSpPr>
        <p:spPr/>
        <p:txBody>
          <a:bodyPr/>
          <a:lstStyle/>
          <a:p>
            <a:pPr>
              <a:defRPr/>
            </a:pPr>
            <a:fld id="{98D5125E-0585-4FF6-9BCF-16C3D64F4225}" type="slidenum">
              <a:rPr lang="en-US" smtClean="0"/>
              <a:pPr>
                <a:defRPr/>
              </a:pPr>
              <a:t>9</a:t>
            </a:fld>
            <a:endParaRPr lang="en-US" dirty="0"/>
          </a:p>
        </p:txBody>
      </p:sp>
    </p:spTree>
    <p:extLst>
      <p:ext uri="{BB962C8B-B14F-4D97-AF65-F5344CB8AC3E}">
        <p14:creationId xmlns:p14="http://schemas.microsoft.com/office/powerpoint/2010/main" val="33017557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A65C-4D4C-633C-10F9-F2597EB772D8}"/>
              </a:ext>
            </a:extLst>
          </p:cNvPr>
          <p:cNvSpPr>
            <a:spLocks noGrp="1"/>
          </p:cNvSpPr>
          <p:nvPr>
            <p:ph type="title"/>
          </p:nvPr>
        </p:nvSpPr>
        <p:spPr/>
        <p:txBody>
          <a:bodyPr/>
          <a:lstStyle/>
          <a:p>
            <a:pPr>
              <a:defRPr/>
            </a:pPr>
            <a:r>
              <a:rPr lang="en-US" dirty="0"/>
              <a:t>Content is King</a:t>
            </a:r>
          </a:p>
        </p:txBody>
      </p:sp>
      <p:sp>
        <p:nvSpPr>
          <p:cNvPr id="51203" name="Content Placeholder 2">
            <a:extLst>
              <a:ext uri="{FF2B5EF4-FFF2-40B4-BE49-F238E27FC236}">
                <a16:creationId xmlns:a16="http://schemas.microsoft.com/office/drawing/2014/main" id="{8F1EBFF5-CEF3-ABA6-A02C-1790EED2538E}"/>
              </a:ext>
            </a:extLst>
          </p:cNvPr>
          <p:cNvSpPr>
            <a:spLocks noGrp="1"/>
          </p:cNvSpPr>
          <p:nvPr>
            <p:ph idx="1"/>
          </p:nvPr>
        </p:nvSpPr>
        <p:spPr/>
        <p:txBody>
          <a:bodyPr/>
          <a:lstStyle/>
          <a:p>
            <a:r>
              <a:rPr lang="en-US" altLang="en-US"/>
              <a:t>Avoid separate legends and keys -- Just have that information in the graphic</a:t>
            </a:r>
          </a:p>
          <a:p>
            <a:r>
              <a:rPr lang="en-US" altLang="en-US"/>
              <a:t>Make grids, labeling, etc., very faint so that they recede into background</a:t>
            </a:r>
          </a:p>
          <a:p>
            <a:r>
              <a:rPr lang="en-US" altLang="en-US"/>
              <a:t>Integrate text, chart, graphic, map into a coherent narrative</a:t>
            </a:r>
          </a:p>
        </p:txBody>
      </p:sp>
      <p:sp>
        <p:nvSpPr>
          <p:cNvPr id="51204" name="Slide Number Placeholder 3">
            <a:extLst>
              <a:ext uri="{FF2B5EF4-FFF2-40B4-BE49-F238E27FC236}">
                <a16:creationId xmlns:a16="http://schemas.microsoft.com/office/drawing/2014/main" id="{B5BC149D-71EE-3AA9-CDC3-B13B8E6E748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381B314-8BF9-4AFA-9D99-C869DF49F7FD}"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90</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1">
            <a:extLst>
              <a:ext uri="{FF2B5EF4-FFF2-40B4-BE49-F238E27FC236}">
                <a16:creationId xmlns:a16="http://schemas.microsoft.com/office/drawing/2014/main" id="{40DD1E5A-69D3-BAB7-F8B7-FEA67DB6980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65E4B1F-AB77-41B7-826C-BDFFC7F5E9C4}"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91</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2227" name="Picture 2">
            <a:extLst>
              <a:ext uri="{FF2B5EF4-FFF2-40B4-BE49-F238E27FC236}">
                <a16:creationId xmlns:a16="http://schemas.microsoft.com/office/drawing/2014/main" id="{F71036A7-646E-6231-911E-D0B0E8F5A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247775"/>
            <a:ext cx="767715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DD65-E828-A34D-868C-AC481212E073}"/>
              </a:ext>
            </a:extLst>
          </p:cNvPr>
          <p:cNvSpPr>
            <a:spLocks noGrp="1"/>
          </p:cNvSpPr>
          <p:nvPr>
            <p:ph type="title"/>
          </p:nvPr>
        </p:nvSpPr>
        <p:spPr/>
        <p:txBody>
          <a:bodyPr/>
          <a:lstStyle/>
          <a:p>
            <a:pPr>
              <a:defRPr/>
            </a:pPr>
            <a:r>
              <a:rPr lang="en-US" dirty="0"/>
              <a:t>Avoid chart junk</a:t>
            </a:r>
          </a:p>
        </p:txBody>
      </p:sp>
      <p:sp>
        <p:nvSpPr>
          <p:cNvPr id="53251" name="Content Placeholder 2">
            <a:extLst>
              <a:ext uri="{FF2B5EF4-FFF2-40B4-BE49-F238E27FC236}">
                <a16:creationId xmlns:a16="http://schemas.microsoft.com/office/drawing/2014/main" id="{66DAD3B1-030D-2AEA-88A2-66C3389F50CE}"/>
              </a:ext>
            </a:extLst>
          </p:cNvPr>
          <p:cNvSpPr>
            <a:spLocks noGrp="1"/>
          </p:cNvSpPr>
          <p:nvPr>
            <p:ph idx="1"/>
          </p:nvPr>
        </p:nvSpPr>
        <p:spPr/>
        <p:txBody>
          <a:bodyPr/>
          <a:lstStyle/>
          <a:p>
            <a:r>
              <a:rPr lang="en-US" altLang="en-US"/>
              <a:t>Extraneous visual elements that detract from message</a:t>
            </a:r>
          </a:p>
        </p:txBody>
      </p:sp>
      <p:sp>
        <p:nvSpPr>
          <p:cNvPr id="53252" name="Slide Number Placeholder 3">
            <a:extLst>
              <a:ext uri="{FF2B5EF4-FFF2-40B4-BE49-F238E27FC236}">
                <a16:creationId xmlns:a16="http://schemas.microsoft.com/office/drawing/2014/main" id="{D14D9826-5F02-3AA1-D481-42415EE2A0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1294DFD-5432-466B-BF55-464673DC6744}"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92</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3253" name="Picture 3">
            <a:extLst>
              <a:ext uri="{FF2B5EF4-FFF2-40B4-BE49-F238E27FC236}">
                <a16:creationId xmlns:a16="http://schemas.microsoft.com/office/drawing/2014/main" id="{8040126D-F1C3-2A6E-4F01-06AADFF2A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286000"/>
            <a:ext cx="428625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508E-00B2-37E1-0408-F40CBCC25EA0}"/>
              </a:ext>
            </a:extLst>
          </p:cNvPr>
          <p:cNvSpPr>
            <a:spLocks noGrp="1"/>
          </p:cNvSpPr>
          <p:nvPr>
            <p:ph type="title"/>
          </p:nvPr>
        </p:nvSpPr>
        <p:spPr/>
        <p:txBody>
          <a:bodyPr>
            <a:noAutofit/>
          </a:bodyPr>
          <a:lstStyle/>
          <a:p>
            <a:pPr>
              <a:defRPr/>
            </a:pPr>
            <a:r>
              <a:rPr lang="en-US" sz="3200" dirty="0"/>
              <a:t>Use Color to Communicate, not to Decorate!</a:t>
            </a:r>
          </a:p>
        </p:txBody>
      </p:sp>
      <p:sp>
        <p:nvSpPr>
          <p:cNvPr id="56323" name="Content Placeholder 2">
            <a:extLst>
              <a:ext uri="{FF2B5EF4-FFF2-40B4-BE49-F238E27FC236}">
                <a16:creationId xmlns:a16="http://schemas.microsoft.com/office/drawing/2014/main" id="{31C81081-5E45-E2EC-C31B-AF9CABCB6404}"/>
              </a:ext>
            </a:extLst>
          </p:cNvPr>
          <p:cNvSpPr>
            <a:spLocks noGrp="1"/>
          </p:cNvSpPr>
          <p:nvPr>
            <p:ph idx="1"/>
          </p:nvPr>
        </p:nvSpPr>
        <p:spPr/>
        <p:txBody>
          <a:bodyPr/>
          <a:lstStyle/>
          <a:p>
            <a:r>
              <a:rPr lang="en-US" altLang="en-US"/>
              <a:t>To differentiate information marks (red states, blue states)</a:t>
            </a:r>
          </a:p>
          <a:p>
            <a:r>
              <a:rPr lang="en-US" altLang="en-US"/>
              <a:t> To show continuous variation of a value (as in temperature range)</a:t>
            </a:r>
          </a:p>
          <a:p>
            <a:r>
              <a:rPr lang="en-US" altLang="en-US"/>
              <a:t>To call attention/highlight</a:t>
            </a:r>
          </a:p>
          <a:p>
            <a:endParaRPr lang="en-US" altLang="en-US"/>
          </a:p>
          <a:p>
            <a:r>
              <a:rPr lang="en-US" altLang="en-US" sz="1800"/>
              <a:t>“The often scant benefits derived from coloring data indicate that even putting a good color in a good place is a complex matter. Indeed, so difficult and subtle that avoiding catastrophe becomes the first principle in bringing color to information: Above all, do no harm.”</a:t>
            </a:r>
          </a:p>
          <a:p>
            <a:pPr lvl="1"/>
            <a:r>
              <a:rPr lang="en-US" altLang="en-US" sz="1800" i="1"/>
              <a:t>Tufte</a:t>
            </a:r>
          </a:p>
        </p:txBody>
      </p:sp>
      <p:sp>
        <p:nvSpPr>
          <p:cNvPr id="56324" name="Slide Number Placeholder 3">
            <a:extLst>
              <a:ext uri="{FF2B5EF4-FFF2-40B4-BE49-F238E27FC236}">
                <a16:creationId xmlns:a16="http://schemas.microsoft.com/office/drawing/2014/main" id="{BE053B14-DD6A-CBBC-5039-C776F852E7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C800FD71-9F86-4B7F-8028-AC15A432D6EF}"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93</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BFF8-9BE5-DE9F-5767-F745CDC34A63}"/>
              </a:ext>
            </a:extLst>
          </p:cNvPr>
          <p:cNvSpPr>
            <a:spLocks noGrp="1"/>
          </p:cNvSpPr>
          <p:nvPr>
            <p:ph type="title"/>
          </p:nvPr>
        </p:nvSpPr>
        <p:spPr/>
        <p:txBody>
          <a:bodyPr>
            <a:normAutofit fontScale="90000"/>
          </a:bodyPr>
          <a:lstStyle/>
          <a:p>
            <a:pPr>
              <a:defRPr/>
            </a:pPr>
            <a:r>
              <a:rPr lang="en-US" dirty="0"/>
              <a:t>Color should be used to communicate</a:t>
            </a:r>
          </a:p>
        </p:txBody>
      </p:sp>
      <p:sp>
        <p:nvSpPr>
          <p:cNvPr id="57347" name="Slide Number Placeholder 2">
            <a:extLst>
              <a:ext uri="{FF2B5EF4-FFF2-40B4-BE49-F238E27FC236}">
                <a16:creationId xmlns:a16="http://schemas.microsoft.com/office/drawing/2014/main" id="{E7B7DAE8-798A-A6D6-4EAC-2C19732689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BA347FC-7D18-47C4-B21E-AA57404EDD96}"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94</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7348" name="Picture 2">
            <a:extLst>
              <a:ext uri="{FF2B5EF4-FFF2-40B4-BE49-F238E27FC236}">
                <a16:creationId xmlns:a16="http://schemas.microsoft.com/office/drawing/2014/main" id="{A88BF3E3-42BE-4EC2-EDF1-E9265FDC7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3" y="1585913"/>
            <a:ext cx="665797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07AA-89CC-5786-702D-4648F05AEA54}"/>
              </a:ext>
            </a:extLst>
          </p:cNvPr>
          <p:cNvSpPr>
            <a:spLocks noGrp="1"/>
          </p:cNvSpPr>
          <p:nvPr>
            <p:ph type="title"/>
          </p:nvPr>
        </p:nvSpPr>
        <p:spPr/>
        <p:txBody>
          <a:bodyPr/>
          <a:lstStyle/>
          <a:p>
            <a:pPr>
              <a:defRPr/>
            </a:pPr>
            <a:r>
              <a:rPr lang="en-US" dirty="0"/>
              <a:t>Color Contrast for Visibility</a:t>
            </a:r>
          </a:p>
        </p:txBody>
      </p:sp>
      <p:sp>
        <p:nvSpPr>
          <p:cNvPr id="58371" name="Slide Number Placeholder 2">
            <a:extLst>
              <a:ext uri="{FF2B5EF4-FFF2-40B4-BE49-F238E27FC236}">
                <a16:creationId xmlns:a16="http://schemas.microsoft.com/office/drawing/2014/main" id="{E6842E22-7D1B-2891-ABCA-BD3622E2BAD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C8BA265-29F4-49E5-9A18-0BBF4A3D2368}"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95</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8372" name="Picture 2">
            <a:extLst>
              <a:ext uri="{FF2B5EF4-FFF2-40B4-BE49-F238E27FC236}">
                <a16:creationId xmlns:a16="http://schemas.microsoft.com/office/drawing/2014/main" id="{7D0DD556-C5B5-D4A4-62D4-B5E9680E6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5588"/>
            <a:ext cx="820261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53B6-031C-1EE2-D992-4FCB5A00CF94}"/>
              </a:ext>
            </a:extLst>
          </p:cNvPr>
          <p:cNvSpPr>
            <a:spLocks noGrp="1"/>
          </p:cNvSpPr>
          <p:nvPr>
            <p:ph type="title"/>
          </p:nvPr>
        </p:nvSpPr>
        <p:spPr/>
        <p:txBody>
          <a:bodyPr/>
          <a:lstStyle/>
          <a:p>
            <a:pPr>
              <a:defRPr/>
            </a:pPr>
            <a:r>
              <a:rPr lang="en-US" dirty="0"/>
              <a:t>Use Soft Colors</a:t>
            </a:r>
          </a:p>
        </p:txBody>
      </p:sp>
      <p:sp>
        <p:nvSpPr>
          <p:cNvPr id="59395" name="Content Placeholder 2">
            <a:extLst>
              <a:ext uri="{FF2B5EF4-FFF2-40B4-BE49-F238E27FC236}">
                <a16:creationId xmlns:a16="http://schemas.microsoft.com/office/drawing/2014/main" id="{A3EDD1E3-6C7A-B2A1-233E-EBB99B8E6104}"/>
              </a:ext>
            </a:extLst>
          </p:cNvPr>
          <p:cNvSpPr>
            <a:spLocks noGrp="1"/>
          </p:cNvSpPr>
          <p:nvPr>
            <p:ph idx="1"/>
          </p:nvPr>
        </p:nvSpPr>
        <p:spPr/>
        <p:txBody>
          <a:bodyPr/>
          <a:lstStyle/>
          <a:p>
            <a:r>
              <a:rPr lang="en-US" altLang="en-US"/>
              <a:t>Use mostly soft colors, with strong contrasting colors for emphasis</a:t>
            </a:r>
          </a:p>
          <a:p>
            <a:r>
              <a:rPr lang="en-US" altLang="en-US"/>
              <a:t>Different shades of gray are colors too!</a:t>
            </a:r>
          </a:p>
        </p:txBody>
      </p:sp>
      <p:sp>
        <p:nvSpPr>
          <p:cNvPr id="59396" name="Slide Number Placeholder 3">
            <a:extLst>
              <a:ext uri="{FF2B5EF4-FFF2-40B4-BE49-F238E27FC236}">
                <a16:creationId xmlns:a16="http://schemas.microsoft.com/office/drawing/2014/main" id="{15DEE28D-BC4D-1BAF-55E8-2A18CE88E1A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510A898-E661-4318-B883-652A9A92A015}"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96</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9397" name="Picture 2">
            <a:extLst>
              <a:ext uri="{FF2B5EF4-FFF2-40B4-BE49-F238E27FC236}">
                <a16:creationId xmlns:a16="http://schemas.microsoft.com/office/drawing/2014/main" id="{7BF70E93-E728-BE25-5382-2503CA728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971800"/>
            <a:ext cx="56388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B29C-E430-65CC-E1B2-CE8DD16491F8}"/>
              </a:ext>
            </a:extLst>
          </p:cNvPr>
          <p:cNvSpPr>
            <a:spLocks noGrp="1"/>
          </p:cNvSpPr>
          <p:nvPr>
            <p:ph type="title"/>
          </p:nvPr>
        </p:nvSpPr>
        <p:spPr/>
        <p:txBody>
          <a:bodyPr/>
          <a:lstStyle/>
          <a:p>
            <a:pPr>
              <a:defRPr/>
            </a:pPr>
            <a:r>
              <a:rPr lang="en-US" dirty="0"/>
              <a:t>Ordered Hues are meaningful</a:t>
            </a:r>
          </a:p>
        </p:txBody>
      </p:sp>
      <p:sp>
        <p:nvSpPr>
          <p:cNvPr id="60419" name="Slide Number Placeholder 2">
            <a:extLst>
              <a:ext uri="{FF2B5EF4-FFF2-40B4-BE49-F238E27FC236}">
                <a16:creationId xmlns:a16="http://schemas.microsoft.com/office/drawing/2014/main" id="{D87FED39-7673-AA8C-1773-C833B92218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7D44E23-DC0F-4381-9AAB-44F5DE95794F}"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97</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60420" name="Picture 2">
            <a:extLst>
              <a:ext uri="{FF2B5EF4-FFF2-40B4-BE49-F238E27FC236}">
                <a16:creationId xmlns:a16="http://schemas.microsoft.com/office/drawing/2014/main" id="{0457839C-0932-ED56-EF94-AAB3F75F3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776413"/>
            <a:ext cx="789622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F0FB-2E39-0003-81BA-989428C7CB88}"/>
              </a:ext>
            </a:extLst>
          </p:cNvPr>
          <p:cNvSpPr>
            <a:spLocks noGrp="1"/>
          </p:cNvSpPr>
          <p:nvPr>
            <p:ph type="title"/>
          </p:nvPr>
        </p:nvSpPr>
        <p:spPr/>
        <p:txBody>
          <a:bodyPr/>
          <a:lstStyle/>
          <a:p>
            <a:pPr>
              <a:defRPr/>
            </a:pPr>
            <a:r>
              <a:rPr lang="en-US" dirty="0"/>
              <a:t>Do not use fancy visual effects</a:t>
            </a:r>
          </a:p>
        </p:txBody>
      </p:sp>
      <p:sp>
        <p:nvSpPr>
          <p:cNvPr id="61443" name="Slide Number Placeholder 2">
            <a:extLst>
              <a:ext uri="{FF2B5EF4-FFF2-40B4-BE49-F238E27FC236}">
                <a16:creationId xmlns:a16="http://schemas.microsoft.com/office/drawing/2014/main" id="{33943FB0-A42F-B917-72AA-A8B695875E9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77F6092-9B2E-43F9-82F1-B4602D0EBB22}"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98</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61444" name="Picture 2">
            <a:extLst>
              <a:ext uri="{FF2B5EF4-FFF2-40B4-BE49-F238E27FC236}">
                <a16:creationId xmlns:a16="http://schemas.microsoft.com/office/drawing/2014/main" id="{04213A3B-ABA1-A07F-CABD-2CD3824D7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7848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76FE-A29A-C573-EE54-D14E85F63169}"/>
              </a:ext>
            </a:extLst>
          </p:cNvPr>
          <p:cNvSpPr>
            <a:spLocks noGrp="1"/>
          </p:cNvSpPr>
          <p:nvPr>
            <p:ph type="title"/>
          </p:nvPr>
        </p:nvSpPr>
        <p:spPr/>
        <p:txBody>
          <a:bodyPr/>
          <a:lstStyle/>
          <a:p>
            <a:pPr>
              <a:defRPr/>
            </a:pPr>
            <a:r>
              <a:rPr lang="en-US" dirty="0"/>
              <a:t>Labeling</a:t>
            </a:r>
          </a:p>
        </p:txBody>
      </p:sp>
      <p:sp>
        <p:nvSpPr>
          <p:cNvPr id="3" name="Content Placeholder 2">
            <a:extLst>
              <a:ext uri="{FF2B5EF4-FFF2-40B4-BE49-F238E27FC236}">
                <a16:creationId xmlns:a16="http://schemas.microsoft.com/office/drawing/2014/main" id="{D36D3EBF-26FA-7F5F-D4AA-95F76984E67C}"/>
              </a:ext>
            </a:extLst>
          </p:cNvPr>
          <p:cNvSpPr>
            <a:spLocks noGrp="1"/>
          </p:cNvSpPr>
          <p:nvPr>
            <p:ph idx="1"/>
          </p:nvPr>
        </p:nvSpPr>
        <p:spPr/>
        <p:txBody>
          <a:bodyPr/>
          <a:lstStyle/>
          <a:p>
            <a:pPr>
              <a:buFont typeface="Arial" charset="0"/>
              <a:buChar char="•"/>
              <a:defRPr/>
            </a:pPr>
            <a:r>
              <a:rPr lang="en-US" dirty="0"/>
              <a:t>Labeling is difficult to do when so many entities exist</a:t>
            </a:r>
          </a:p>
          <a:p>
            <a:pPr>
              <a:buFont typeface="Arial" charset="0"/>
              <a:buChar char="•"/>
              <a:defRPr/>
            </a:pPr>
            <a:r>
              <a:rPr lang="en-US" dirty="0" err="1"/>
              <a:t>Exentric</a:t>
            </a:r>
            <a:r>
              <a:rPr lang="en-US" dirty="0"/>
              <a:t> Labeling: Does not appear until user hovers over data points </a:t>
            </a:r>
          </a:p>
          <a:p>
            <a:pPr marL="0" indent="0">
              <a:buFont typeface="Arial" charset="0"/>
              <a:buNone/>
              <a:defRPr/>
            </a:pPr>
            <a:endParaRPr lang="en-US" dirty="0"/>
          </a:p>
          <a:p>
            <a:pPr>
              <a:buFont typeface="Arial" charset="0"/>
              <a:buChar char="•"/>
              <a:defRPr/>
            </a:pPr>
            <a:endParaRPr lang="en-US" dirty="0"/>
          </a:p>
        </p:txBody>
      </p:sp>
      <p:sp>
        <p:nvSpPr>
          <p:cNvPr id="63492" name="Slide Number Placeholder 3">
            <a:extLst>
              <a:ext uri="{FF2B5EF4-FFF2-40B4-BE49-F238E27FC236}">
                <a16:creationId xmlns:a16="http://schemas.microsoft.com/office/drawing/2014/main" id="{F05FEBD3-1C63-1A1D-DB02-7E5B2430442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987D777-E98B-4CA5-BC25-93C7C39D1A1A}" type="slidenum">
              <a:rPr kumimoji="0" lang="en-US" altLang="en-US" sz="14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99</a:t>
            </a:fld>
            <a:endParaRPr kumimoji="0" lang="en-US" alt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63493" name="Picture 2">
            <a:extLst>
              <a:ext uri="{FF2B5EF4-FFF2-40B4-BE49-F238E27FC236}">
                <a16:creationId xmlns:a16="http://schemas.microsoft.com/office/drawing/2014/main" id="{FF794280-06B9-2082-E474-CC55B6FF1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76600"/>
            <a:ext cx="702945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txDef>
      <a:spPr>
        <a:noFill/>
      </a:spPr>
      <a:bodyPr wrap="none" rtlCol="0">
        <a:spAutoFit/>
      </a:bodyPr>
      <a:lstStyle>
        <a:defPPr>
          <a:defRPr>
            <a:latin typeface="Century Gothic"/>
            <a:cs typeface="Century Gothic"/>
          </a:defRPr>
        </a:defPPr>
      </a:lstStyle>
    </a:txDef>
  </a:objectDefaults>
  <a:extraClrSchemeLst/>
</a:theme>
</file>

<file path=ppt/theme/theme2.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1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themeOverride>
</file>

<file path=ppt/theme/themeOverride2.xml><?xml version="1.0" encoding="utf-8"?>
<a:themeOverride xmlns:a="http://schemas.openxmlformats.org/drawingml/2006/main">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Executive.thmx</Template>
  <TotalTime>11151</TotalTime>
  <Words>4279</Words>
  <Application>Microsoft Office PowerPoint</Application>
  <PresentationFormat>On-screen Show (4:3)</PresentationFormat>
  <Paragraphs>654</Paragraphs>
  <Slides>123</Slides>
  <Notes>7</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123</vt:i4>
      </vt:variant>
    </vt:vector>
  </HeadingPairs>
  <TitlesOfParts>
    <vt:vector size="143" baseType="lpstr">
      <vt:lpstr>-apple-system</vt:lpstr>
      <vt:lpstr>Arial</vt:lpstr>
      <vt:lpstr>Calibri</vt:lpstr>
      <vt:lpstr>Century Gothic</vt:lpstr>
      <vt:lpstr>Courier New</vt:lpstr>
      <vt:lpstr>Georgia</vt:lpstr>
      <vt:lpstr>Helvetica Neue</vt:lpstr>
      <vt:lpstr>Lato</vt:lpstr>
      <vt:lpstr>muli</vt:lpstr>
      <vt:lpstr>Nimbus Roman No9 L</vt:lpstr>
      <vt:lpstr>Palatino Linotype</vt:lpstr>
      <vt:lpstr>Roboto</vt:lpstr>
      <vt:lpstr>Source Sans 3</vt:lpstr>
      <vt:lpstr>source-serif-pro</vt:lpstr>
      <vt:lpstr>Symbol</vt:lpstr>
      <vt:lpstr>Verdana</vt:lpstr>
      <vt:lpstr>Wingdings</vt:lpstr>
      <vt:lpstr>Executive</vt:lpstr>
      <vt:lpstr>Clarity</vt:lpstr>
      <vt:lpstr>1_Clarity</vt:lpstr>
      <vt:lpstr>Network Visualization </vt:lpstr>
      <vt:lpstr>    Network Visualization</vt:lpstr>
      <vt:lpstr>    Network Visualization</vt:lpstr>
      <vt:lpstr>Moving beyond Graph Layout</vt:lpstr>
      <vt:lpstr>Interaction</vt:lpstr>
      <vt:lpstr>The Visualization Pipeline</vt:lpstr>
      <vt:lpstr>PowerPoint Presentation</vt:lpstr>
      <vt:lpstr>PowerPoint Presentation</vt:lpstr>
      <vt:lpstr>Analytical Tasks </vt:lpstr>
      <vt:lpstr>Overview</vt:lpstr>
      <vt:lpstr>Zoom &amp; Filter</vt:lpstr>
      <vt:lpstr>Zoom &amp; Filter</vt:lpstr>
      <vt:lpstr>Details on Demand</vt:lpstr>
      <vt:lpstr>Interaction Technique </vt:lpstr>
      <vt:lpstr> Families of Infovis Interaction Techniques  </vt:lpstr>
      <vt:lpstr>Select</vt:lpstr>
      <vt:lpstr>Rearrangement</vt:lpstr>
      <vt:lpstr>Spanning Trees</vt:lpstr>
      <vt:lpstr>Tree Plus</vt:lpstr>
      <vt:lpstr>PowerPoint Presentation</vt:lpstr>
      <vt:lpstr>Filtering</vt:lpstr>
      <vt:lpstr>Methods of representing unselected nodes</vt:lpstr>
      <vt:lpstr>Clustering</vt:lpstr>
      <vt:lpstr>Clustering – Goal &amp; Technique</vt:lpstr>
      <vt:lpstr>Hierarchical Clustering</vt:lpstr>
      <vt:lpstr>Addressing Computation Scalability</vt:lpstr>
      <vt:lpstr>PowerPoint Presentation</vt:lpstr>
      <vt:lpstr>Reduce Clutter: Edge Bundling</vt:lpstr>
      <vt:lpstr>Hierarchical Edge Bundling</vt:lpstr>
      <vt:lpstr> Families of Infovis Interaction Techniques  </vt:lpstr>
      <vt:lpstr>Pan &amp; Zoom</vt:lpstr>
      <vt:lpstr>Pan &amp; Zoom</vt:lpstr>
      <vt:lpstr>Pan &amp; Zoom</vt:lpstr>
      <vt:lpstr>Pan &amp; Zoom</vt:lpstr>
      <vt:lpstr>Problem – Where am I?</vt:lpstr>
      <vt:lpstr>Problem with Combination of Zoom and Pan</vt:lpstr>
      <vt:lpstr>Focus + Context Techniques</vt:lpstr>
      <vt:lpstr>Degree of Interest</vt:lpstr>
      <vt:lpstr>Fisheye Distortion</vt:lpstr>
      <vt:lpstr>Focus + Context </vt:lpstr>
      <vt:lpstr>Problem with Fisheye</vt:lpstr>
      <vt:lpstr>Euclidean Geometry - Postulates</vt:lpstr>
      <vt:lpstr>Parallel Postulate (Postulate 5)</vt:lpstr>
      <vt:lpstr>Non-Euclidean Geometry</vt:lpstr>
      <vt:lpstr>Hyperbolic and Elliptic Geometry</vt:lpstr>
      <vt:lpstr>PowerPoint Presentation</vt:lpstr>
      <vt:lpstr>Hyperbolic Geometry</vt:lpstr>
      <vt:lpstr>Hyperbolic Browser </vt:lpstr>
      <vt:lpstr>Simple Tree Construction Algorithm</vt:lpstr>
      <vt:lpstr>2D Hyperbolic Browser</vt:lpstr>
      <vt:lpstr>Hyperbolic Browser - Concepts</vt:lpstr>
      <vt:lpstr>Hyperbolic Browser - Interactions</vt:lpstr>
      <vt:lpstr>Hyperbolic Browser - Problems</vt:lpstr>
      <vt:lpstr>H3Viewer – Viewing Graphs in 3D Hyperbolic Space </vt:lpstr>
      <vt:lpstr>H3 Viewer - Technique</vt:lpstr>
      <vt:lpstr>H3 Viewer - Drawing</vt:lpstr>
      <vt:lpstr>H3 Viewer - Navigation</vt:lpstr>
      <vt:lpstr>Degree of Interest Trees</vt:lpstr>
      <vt:lpstr>Approach</vt:lpstr>
      <vt:lpstr>Example</vt:lpstr>
      <vt:lpstr>Compression</vt:lpstr>
      <vt:lpstr>Space Tree</vt:lpstr>
      <vt:lpstr> Families of Infovis Interaction Techniques  </vt:lpstr>
      <vt:lpstr>Multiple Views </vt:lpstr>
      <vt:lpstr>Multiple Views – Search &amp; Visualization</vt:lpstr>
      <vt:lpstr>Social Action</vt:lpstr>
      <vt:lpstr>Multiple Coordinated Views</vt:lpstr>
      <vt:lpstr>Social Network Attributes</vt:lpstr>
      <vt:lpstr>Attribute Ranking</vt:lpstr>
      <vt:lpstr>Visual Analysis</vt:lpstr>
      <vt:lpstr>Readings</vt:lpstr>
      <vt:lpstr>    Network Visualization</vt:lpstr>
      <vt:lpstr>Features of good Graphical Displays - Tufte</vt:lpstr>
      <vt:lpstr>Principals of Graphical Excellence - Tufte </vt:lpstr>
      <vt:lpstr>What is wrong?</vt:lpstr>
      <vt:lpstr>Graphical Integrity</vt:lpstr>
      <vt:lpstr>Scale</vt:lpstr>
      <vt:lpstr>Context</vt:lpstr>
      <vt:lpstr>Measuring Misrepresentation</vt:lpstr>
      <vt:lpstr>Lie Factor</vt:lpstr>
      <vt:lpstr>Design Aesthetics</vt:lpstr>
      <vt:lpstr>Maximize data-ink ratio</vt:lpstr>
      <vt:lpstr>Reasons for low data-ink ratio</vt:lpstr>
      <vt:lpstr>Tufte’s 5 Laws of Data Ink</vt:lpstr>
      <vt:lpstr>Data-Ink Ratio</vt:lpstr>
      <vt:lpstr>Bar Chart - Bad</vt:lpstr>
      <vt:lpstr>Bar Chart - Good</vt:lpstr>
      <vt:lpstr>Data Density</vt:lpstr>
      <vt:lpstr>Maximize Data Density</vt:lpstr>
      <vt:lpstr>Content is King</vt:lpstr>
      <vt:lpstr>PowerPoint Presentation</vt:lpstr>
      <vt:lpstr>Avoid chart junk</vt:lpstr>
      <vt:lpstr>Use Color to Communicate, not to Decorate!</vt:lpstr>
      <vt:lpstr>Color should be used to communicate</vt:lpstr>
      <vt:lpstr>Color Contrast for Visibility</vt:lpstr>
      <vt:lpstr>Use Soft Colors</vt:lpstr>
      <vt:lpstr>Ordered Hues are meaningful</vt:lpstr>
      <vt:lpstr>Do not use fancy visual effects</vt:lpstr>
      <vt:lpstr>Labeling</vt:lpstr>
      <vt:lpstr>Avoid  Bad Visualizations - Graph</vt:lpstr>
      <vt:lpstr>Avoid  Bad Visualizations - Graph</vt:lpstr>
      <vt:lpstr>Books on Design Principles</vt:lpstr>
      <vt:lpstr>    Network Visualization</vt:lpstr>
      <vt:lpstr>Introduction</vt:lpstr>
      <vt:lpstr>Systems providing visualizations</vt:lpstr>
      <vt:lpstr>PowerPoint Presentation</vt:lpstr>
      <vt:lpstr>PowerPoint Presentation</vt:lpstr>
      <vt:lpstr>NodeXL</vt:lpstr>
      <vt:lpstr>PowerPoint Presentation</vt:lpstr>
      <vt:lpstr>TouchGraph</vt:lpstr>
      <vt:lpstr>Pollinode</vt:lpstr>
      <vt:lpstr> Toolkits &amp; Libraries</vt:lpstr>
      <vt:lpstr>Toolkits &amp; Libraries</vt:lpstr>
      <vt:lpstr>Cytoscape</vt:lpstr>
      <vt:lpstr>GraphViz</vt:lpstr>
      <vt:lpstr>SNAP</vt:lpstr>
      <vt:lpstr>PowerPoint Presentation</vt:lpstr>
      <vt:lpstr>iGraph</vt:lpstr>
      <vt:lpstr>Graph Databases</vt:lpstr>
      <vt:lpstr>Neo4J</vt:lpstr>
      <vt:lpstr>NebulaGraph</vt:lpstr>
      <vt:lpstr>JanusGraph</vt:lpstr>
      <vt:lpstr>Disclaimer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Network Analysis</dc:title>
  <dc:creator>Amit Nanavati</dc:creator>
  <cp:lastModifiedBy>Sougata Mukherjea</cp:lastModifiedBy>
  <cp:revision>211</cp:revision>
  <cp:lastPrinted>2023-02-07T08:56:43Z</cp:lastPrinted>
  <dcterms:created xsi:type="dcterms:W3CDTF">2015-12-28T06:13:00Z</dcterms:created>
  <dcterms:modified xsi:type="dcterms:W3CDTF">2023-12-10T06:18:16Z</dcterms:modified>
</cp:coreProperties>
</file>